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9" r:id="rId4"/>
    <p:sldMasterId id="2147483730" r:id="rId5"/>
    <p:sldMasterId id="2147483731" r:id="rId6"/>
    <p:sldMasterId id="214748373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y="5143500" cx="9144000"/>
  <p:notesSz cx="6858000" cy="9144000"/>
  <p:embeddedFontLst>
    <p:embeddedFont>
      <p:font typeface="Hanken Grotesk"/>
      <p:regular r:id="rId20"/>
      <p:bold r:id="rId21"/>
      <p:italic r:id="rId22"/>
      <p:boldItalic r:id="rId23"/>
    </p:embeddedFont>
    <p:embeddedFont>
      <p:font typeface="Hanken Grotesk SemiBold"/>
      <p:regular r:id="rId24"/>
      <p:bold r:id="rId25"/>
      <p:italic r:id="rId26"/>
      <p:boldItalic r:id="rId27"/>
    </p:embeddedFont>
    <p:embeddedFont>
      <p:font typeface="Inter"/>
      <p:regular r:id="rId28"/>
      <p:bold r:id="rId29"/>
    </p:embeddedFont>
    <p:embeddedFont>
      <p:font typeface="Inter Black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ankenGrotesk-regular.fntdata"/><Relationship Id="rId22" Type="http://schemas.openxmlformats.org/officeDocument/2006/relationships/font" Target="fonts/HankenGrotesk-italic.fntdata"/><Relationship Id="rId21" Type="http://schemas.openxmlformats.org/officeDocument/2006/relationships/font" Target="fonts/HankenGrotesk-bold.fntdata"/><Relationship Id="rId24" Type="http://schemas.openxmlformats.org/officeDocument/2006/relationships/font" Target="fonts/HankenGroteskSemiBold-regular.fntdata"/><Relationship Id="rId23" Type="http://schemas.openxmlformats.org/officeDocument/2006/relationships/font" Target="fonts/HankenGrotesk-boldItalic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HankenGroteskSemiBold-italic.fntdata"/><Relationship Id="rId25" Type="http://schemas.openxmlformats.org/officeDocument/2006/relationships/font" Target="fonts/HankenGroteskSemiBold-bold.fntdata"/><Relationship Id="rId28" Type="http://schemas.openxmlformats.org/officeDocument/2006/relationships/font" Target="fonts/Inter-regular.fntdata"/><Relationship Id="rId27" Type="http://schemas.openxmlformats.org/officeDocument/2006/relationships/font" Target="fonts/HankenGroteskSemiBold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Inter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0" Type="http://schemas.openxmlformats.org/officeDocument/2006/relationships/font" Target="fonts/InterBlack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SLIDES_API25807657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SLIDES_API25807657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SLIDES_API258076574_1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SLIDES_API258076574_1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SLIDES_API17338179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SLIDES_API17338179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SLIDES_API258076574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SLIDES_API258076574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SLIDES_API258076574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SLIDES_API258076574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SLIDES_API258076574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SLIDES_API258076574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SLIDES_API258076574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SLIDES_API258076574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SLIDES_API40948448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SLIDES_API40948448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SLIDES_API136900564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SLIDES_API136900564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SLIDES_API89533199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SLIDES_API89533199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SLIDES_API175610187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SLIDES_API175610187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432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us Light">
  <p:cSld name="CUSTOM_2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" type="subTitle"/>
          </p:nvPr>
        </p:nvSpPr>
        <p:spPr>
          <a:xfrm>
            <a:off x="457200" y="1142050"/>
            <a:ext cx="5519400" cy="4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">
  <p:cSld name="CUSTOM_3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 1">
  <p:cSld name="CUSTOM_3_2_3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idx="2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3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3">
  <p:cSld name="CUSTOM_3_2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20"/>
          <p:cNvSpPr/>
          <p:nvPr/>
        </p:nvSpPr>
        <p:spPr>
          <a:xfrm>
            <a:off x="734713" y="1452100"/>
            <a:ext cx="361800" cy="3618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734700" y="2673413"/>
            <a:ext cx="361800" cy="3618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83" name="Google Shape;83;p20"/>
          <p:cNvSpPr/>
          <p:nvPr/>
        </p:nvSpPr>
        <p:spPr>
          <a:xfrm>
            <a:off x="734725" y="3894738"/>
            <a:ext cx="361800" cy="3618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2">
  <p:cSld name="CUSTOM_3_2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cxnSp>
        <p:nvCxnSpPr>
          <p:cNvPr id="89" name="Google Shape;89;p21"/>
          <p:cNvCxnSpPr/>
          <p:nvPr/>
        </p:nvCxnSpPr>
        <p:spPr>
          <a:xfrm>
            <a:off x="457200" y="1599075"/>
            <a:ext cx="0" cy="219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21"/>
          <p:cNvCxnSpPr/>
          <p:nvPr/>
        </p:nvCxnSpPr>
        <p:spPr>
          <a:xfrm>
            <a:off x="3237000" y="1599075"/>
            <a:ext cx="0" cy="219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21"/>
          <p:cNvCxnSpPr/>
          <p:nvPr/>
        </p:nvCxnSpPr>
        <p:spPr>
          <a:xfrm>
            <a:off x="6016800" y="1599075"/>
            <a:ext cx="0" cy="219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4">
    <p:bg>
      <p:bgPr>
        <a:solidFill>
          <a:schemeClr val="l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457200" y="448056"/>
            <a:ext cx="82296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2"/>
          <p:cNvSpPr/>
          <p:nvPr/>
        </p:nvSpPr>
        <p:spPr>
          <a:xfrm>
            <a:off x="457200" y="1473675"/>
            <a:ext cx="2606100" cy="2882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2"/>
          <p:cNvSpPr/>
          <p:nvPr/>
        </p:nvSpPr>
        <p:spPr>
          <a:xfrm>
            <a:off x="3237000" y="1473675"/>
            <a:ext cx="2606100" cy="2882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2"/>
          <p:cNvSpPr/>
          <p:nvPr/>
        </p:nvSpPr>
        <p:spPr>
          <a:xfrm>
            <a:off x="6016800" y="1473675"/>
            <a:ext cx="2606100" cy="2882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22"/>
          <p:cNvCxnSpPr/>
          <p:nvPr/>
        </p:nvCxnSpPr>
        <p:spPr>
          <a:xfrm flipH="1" rot="10800000">
            <a:off x="457200" y="4343400"/>
            <a:ext cx="2606100" cy="2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22"/>
          <p:cNvCxnSpPr/>
          <p:nvPr/>
        </p:nvCxnSpPr>
        <p:spPr>
          <a:xfrm flipH="1" rot="10800000">
            <a:off x="3237000" y="4343400"/>
            <a:ext cx="2606100" cy="2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22"/>
          <p:cNvCxnSpPr/>
          <p:nvPr/>
        </p:nvCxnSpPr>
        <p:spPr>
          <a:xfrm flipH="1" rot="10800000">
            <a:off x="6016800" y="4343400"/>
            <a:ext cx="2606100" cy="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457200" y="1472184"/>
            <a:ext cx="2606100" cy="286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2" type="body"/>
          </p:nvPr>
        </p:nvSpPr>
        <p:spPr>
          <a:xfrm>
            <a:off x="3237000" y="1472184"/>
            <a:ext cx="2606100" cy="286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3" type="body"/>
          </p:nvPr>
        </p:nvSpPr>
        <p:spPr>
          <a:xfrm>
            <a:off x="6016800" y="1484573"/>
            <a:ext cx="2606100" cy="286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6">
  <p:cSld name="CUSTOM_3_2_1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6 1">
  <p:cSld name="CUSTOM_3_2_1_2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idx="1" type="subTitle"/>
          </p:nvPr>
        </p:nvSpPr>
        <p:spPr>
          <a:xfrm>
            <a:off x="3236988" y="1740525"/>
            <a:ext cx="2359800" cy="47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rgbClr val="B5D6B2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2" type="subTitle"/>
          </p:nvPr>
        </p:nvSpPr>
        <p:spPr>
          <a:xfrm>
            <a:off x="6016788" y="1740525"/>
            <a:ext cx="2359800" cy="47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rgbClr val="B5D6B2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3" type="subTitle"/>
          </p:nvPr>
        </p:nvSpPr>
        <p:spPr>
          <a:xfrm>
            <a:off x="457175" y="1740525"/>
            <a:ext cx="2359800" cy="47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rgbClr val="B5D6B2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4" type="body"/>
          </p:nvPr>
        </p:nvSpPr>
        <p:spPr>
          <a:xfrm>
            <a:off x="457200" y="2215125"/>
            <a:ext cx="2606100" cy="15750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5" type="body"/>
          </p:nvPr>
        </p:nvSpPr>
        <p:spPr>
          <a:xfrm>
            <a:off x="3237000" y="2215125"/>
            <a:ext cx="2606100" cy="15750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6" type="body"/>
          </p:nvPr>
        </p:nvSpPr>
        <p:spPr>
          <a:xfrm>
            <a:off x="6016800" y="2215125"/>
            <a:ext cx="2606100" cy="15750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4 1">
  <p:cSld name="CUSTOM_3_2_1_1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/>
          <p:nvPr/>
        </p:nvSpPr>
        <p:spPr>
          <a:xfrm>
            <a:off x="6893395" y="1597025"/>
            <a:ext cx="916800" cy="916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18" name="Google Shape;118;p25"/>
          <p:cNvSpPr txBox="1"/>
          <p:nvPr>
            <p:ph idx="1" type="subTitle"/>
          </p:nvPr>
        </p:nvSpPr>
        <p:spPr>
          <a:xfrm>
            <a:off x="6893400" y="1597025"/>
            <a:ext cx="916800" cy="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9" name="Google Shape;119;p25"/>
          <p:cNvSpPr/>
          <p:nvPr/>
        </p:nvSpPr>
        <p:spPr>
          <a:xfrm>
            <a:off x="4113594" y="1597025"/>
            <a:ext cx="916800" cy="916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20" name="Google Shape;120;p25"/>
          <p:cNvSpPr txBox="1"/>
          <p:nvPr>
            <p:ph idx="2" type="subTitle"/>
          </p:nvPr>
        </p:nvSpPr>
        <p:spPr>
          <a:xfrm>
            <a:off x="4113600" y="1597025"/>
            <a:ext cx="916800" cy="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1" name="Google Shape;121;p25"/>
          <p:cNvSpPr/>
          <p:nvPr/>
        </p:nvSpPr>
        <p:spPr>
          <a:xfrm>
            <a:off x="1333794" y="1597025"/>
            <a:ext cx="916800" cy="916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22" name="Google Shape;122;p25"/>
          <p:cNvSpPr txBox="1"/>
          <p:nvPr>
            <p:ph idx="3" type="subTitle"/>
          </p:nvPr>
        </p:nvSpPr>
        <p:spPr>
          <a:xfrm>
            <a:off x="1333800" y="1597025"/>
            <a:ext cx="916800" cy="9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4" type="body"/>
          </p:nvPr>
        </p:nvSpPr>
        <p:spPr>
          <a:xfrm>
            <a:off x="489150" y="2727525"/>
            <a:ext cx="2606100" cy="184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5" type="body"/>
          </p:nvPr>
        </p:nvSpPr>
        <p:spPr>
          <a:xfrm>
            <a:off x="3268950" y="2727525"/>
            <a:ext cx="2606100" cy="184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6" type="body"/>
          </p:nvPr>
        </p:nvSpPr>
        <p:spPr>
          <a:xfrm>
            <a:off x="6048750" y="2727525"/>
            <a:ext cx="2606100" cy="184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5">
  <p:cSld name="CUSTOM_3_2_1_1_1">
    <p:bg>
      <p:bgPr>
        <a:solidFill>
          <a:schemeClr val="l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2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30" name="Google Shape;130;p26"/>
          <p:cNvSpPr/>
          <p:nvPr/>
        </p:nvSpPr>
        <p:spPr>
          <a:xfrm>
            <a:off x="457204" y="1472400"/>
            <a:ext cx="476700" cy="36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 b="1" sz="180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3237004" y="1472400"/>
            <a:ext cx="476700" cy="36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 b="1" sz="180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6016804" y="1472400"/>
            <a:ext cx="476700" cy="36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 b="1" sz="180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133" name="Google Shape;133;p26"/>
          <p:cNvSpPr txBox="1"/>
          <p:nvPr>
            <p:ph idx="2" type="body"/>
          </p:nvPr>
        </p:nvSpPr>
        <p:spPr>
          <a:xfrm>
            <a:off x="32370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3" type="body"/>
          </p:nvPr>
        </p:nvSpPr>
        <p:spPr>
          <a:xfrm>
            <a:off x="60168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1">
  <p:cSld name="CUSTOM_3_2_1_1_1_1">
    <p:bg>
      <p:bgPr>
        <a:solidFill>
          <a:schemeClr val="l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/>
          <p:nvPr/>
        </p:nvSpPr>
        <p:spPr>
          <a:xfrm>
            <a:off x="457350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3237075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6016800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4572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idx="2" type="body"/>
          </p:nvPr>
        </p:nvSpPr>
        <p:spPr>
          <a:xfrm>
            <a:off x="3237075" y="19019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3" type="body"/>
          </p:nvPr>
        </p:nvSpPr>
        <p:spPr>
          <a:xfrm>
            <a:off x="60168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27"/>
          <p:cNvSpPr txBox="1"/>
          <p:nvPr>
            <p:ph idx="4" type="subTitle"/>
          </p:nvPr>
        </p:nvSpPr>
        <p:spPr>
          <a:xfrm>
            <a:off x="4572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5" type="subTitle"/>
          </p:nvPr>
        </p:nvSpPr>
        <p:spPr>
          <a:xfrm>
            <a:off x="32370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6" type="subTitle"/>
          </p:nvPr>
        </p:nvSpPr>
        <p:spPr>
          <a:xfrm>
            <a:off x="60168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2">
  <p:cSld name="CUSTOM_3_2_1_1_1_1_1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4572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2" type="subTitle"/>
          </p:nvPr>
        </p:nvSpPr>
        <p:spPr>
          <a:xfrm>
            <a:off x="45720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50" name="Google Shape;150;p28"/>
          <p:cNvSpPr txBox="1"/>
          <p:nvPr>
            <p:ph idx="3" type="body"/>
          </p:nvPr>
        </p:nvSpPr>
        <p:spPr>
          <a:xfrm>
            <a:off x="326895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28"/>
          <p:cNvSpPr txBox="1"/>
          <p:nvPr>
            <p:ph idx="4" type="subTitle"/>
          </p:nvPr>
        </p:nvSpPr>
        <p:spPr>
          <a:xfrm>
            <a:off x="326895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5" type="body"/>
          </p:nvPr>
        </p:nvSpPr>
        <p:spPr>
          <a:xfrm>
            <a:off x="60807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" name="Google Shape;153;p28"/>
          <p:cNvSpPr txBox="1"/>
          <p:nvPr>
            <p:ph idx="6" type="subTitle"/>
          </p:nvPr>
        </p:nvSpPr>
        <p:spPr>
          <a:xfrm>
            <a:off x="608070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">
  <p:cSld name="CUSTOM_3_2_1_1_1_1_1_1"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2064350" y="1140000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2" type="body"/>
          </p:nvPr>
        </p:nvSpPr>
        <p:spPr>
          <a:xfrm>
            <a:off x="2064350" y="23612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9"/>
          <p:cNvSpPr txBox="1"/>
          <p:nvPr>
            <p:ph idx="3" type="subTitle"/>
          </p:nvPr>
        </p:nvSpPr>
        <p:spPr>
          <a:xfrm>
            <a:off x="457200" y="1140100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9"/>
          <p:cNvSpPr txBox="1"/>
          <p:nvPr>
            <p:ph idx="4" type="subTitle"/>
          </p:nvPr>
        </p:nvSpPr>
        <p:spPr>
          <a:xfrm>
            <a:off x="457200" y="2361338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57200" y="3582600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6" type="body"/>
          </p:nvPr>
        </p:nvSpPr>
        <p:spPr>
          <a:xfrm>
            <a:off x="2064350" y="35825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 1">
  <p:cSld name="CUSTOM_3_2_1_1_1_1_1_1_1">
    <p:bg>
      <p:bgPr>
        <a:solidFill>
          <a:schemeClr val="lt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57200" y="446825"/>
            <a:ext cx="8229600" cy="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4" name="Google Shape;164;p30"/>
          <p:cNvSpPr/>
          <p:nvPr/>
        </p:nvSpPr>
        <p:spPr>
          <a:xfrm>
            <a:off x="457200" y="1289138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457200" y="1289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30"/>
          <p:cNvSpPr txBox="1"/>
          <p:nvPr>
            <p:ph idx="2" type="body"/>
          </p:nvPr>
        </p:nvSpPr>
        <p:spPr>
          <a:xfrm>
            <a:off x="2749850" y="128912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30"/>
          <p:cNvSpPr/>
          <p:nvPr/>
        </p:nvSpPr>
        <p:spPr>
          <a:xfrm>
            <a:off x="457200" y="2397125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0"/>
          <p:cNvSpPr txBox="1"/>
          <p:nvPr>
            <p:ph idx="3" type="subTitle"/>
          </p:nvPr>
        </p:nvSpPr>
        <p:spPr>
          <a:xfrm>
            <a:off x="457200" y="2397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30"/>
          <p:cNvSpPr/>
          <p:nvPr/>
        </p:nvSpPr>
        <p:spPr>
          <a:xfrm>
            <a:off x="457200" y="3505113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0"/>
          <p:cNvSpPr txBox="1"/>
          <p:nvPr>
            <p:ph idx="4" type="body"/>
          </p:nvPr>
        </p:nvSpPr>
        <p:spPr>
          <a:xfrm>
            <a:off x="2749800" y="3506400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30"/>
          <p:cNvSpPr txBox="1"/>
          <p:nvPr>
            <p:ph idx="5" type="body"/>
          </p:nvPr>
        </p:nvSpPr>
        <p:spPr>
          <a:xfrm>
            <a:off x="2749800" y="239777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idx="6" type="subTitle"/>
          </p:nvPr>
        </p:nvSpPr>
        <p:spPr>
          <a:xfrm>
            <a:off x="457200" y="3505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30"/>
          <p:cNvSpPr/>
          <p:nvPr/>
        </p:nvSpPr>
        <p:spPr>
          <a:xfrm>
            <a:off x="2674650" y="171790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/>
          <p:nvPr/>
        </p:nvSpPr>
        <p:spPr>
          <a:xfrm>
            <a:off x="2674650" y="282485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/>
          <p:nvPr/>
        </p:nvSpPr>
        <p:spPr>
          <a:xfrm>
            <a:off x="2674650" y="393175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3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457200" y="4462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" name="Google Shape;179;p31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0" name="Google Shape;180;p31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81" name="Google Shape;181;p31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1">
  <p:cSld name="CUSTOM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5" name="Google Shape;185;p32"/>
          <p:cNvSpPr/>
          <p:nvPr>
            <p:ph idx="2" type="pic"/>
          </p:nvPr>
        </p:nvSpPr>
        <p:spPr>
          <a:xfrm>
            <a:off x="4774400" y="1368600"/>
            <a:ext cx="3702300" cy="32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3456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2">
  <p:cSld name="CUSTOM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4812625" y="1368600"/>
            <a:ext cx="3874200" cy="32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33"/>
          <p:cNvSpPr/>
          <p:nvPr>
            <p:ph idx="2" type="pic"/>
          </p:nvPr>
        </p:nvSpPr>
        <p:spPr>
          <a:xfrm>
            <a:off x="609600" y="1371600"/>
            <a:ext cx="3702300" cy="32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3">
  <p:cSld name="CUSTOM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5334000" y="1418500"/>
            <a:ext cx="3352800" cy="25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3" name="Google Shape;193;p34"/>
          <p:cNvSpPr/>
          <p:nvPr>
            <p:ph idx="2" type="pic"/>
          </p:nvPr>
        </p:nvSpPr>
        <p:spPr>
          <a:xfrm>
            <a:off x="609600" y="1371600"/>
            <a:ext cx="4586100" cy="256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">
  <p:cSld name="CUSTOM_3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7" name="Google Shape;197;p35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35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199" name="Google Shape;199;p35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06" name="Google Shape;20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43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3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us Light">
  <p:cSld name="CUSTOM_2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12" name="Google Shape;212;p39"/>
          <p:cNvSpPr txBox="1"/>
          <p:nvPr>
            <p:ph idx="1" type="subTitle"/>
          </p:nvPr>
        </p:nvSpPr>
        <p:spPr>
          <a:xfrm>
            <a:off x="457200" y="1142050"/>
            <a:ext cx="5519400" cy="4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3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15" name="Google Shape;215;p40"/>
          <p:cNvSpPr txBox="1"/>
          <p:nvPr>
            <p:ph idx="1" type="body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">
  <p:cSld name="CUSTOM_3_2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/>
          <p:nvPr/>
        </p:nvSpPr>
        <p:spPr>
          <a:xfrm>
            <a:off x="740588" y="1452150"/>
            <a:ext cx="350044" cy="350044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1"/>
          <p:cNvSpPr/>
          <p:nvPr/>
        </p:nvSpPr>
        <p:spPr>
          <a:xfrm>
            <a:off x="740588" y="2679300"/>
            <a:ext cx="350044" cy="350044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1" name="Google Shape;221;p41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2" name="Google Shape;222;p41"/>
          <p:cNvSpPr txBox="1"/>
          <p:nvPr>
            <p:ph idx="3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41"/>
          <p:cNvSpPr/>
          <p:nvPr/>
        </p:nvSpPr>
        <p:spPr>
          <a:xfrm>
            <a:off x="740588" y="3894700"/>
            <a:ext cx="350044" cy="350044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 1">
  <p:cSld name="CUSTOM_3_2_3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26" name="Google Shape;226;p42"/>
          <p:cNvSpPr txBox="1"/>
          <p:nvPr>
            <p:ph idx="1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7" name="Google Shape;227;p42"/>
          <p:cNvSpPr txBox="1"/>
          <p:nvPr>
            <p:ph idx="2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8" name="Google Shape;228;p42"/>
          <p:cNvSpPr txBox="1"/>
          <p:nvPr>
            <p:ph idx="3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3">
  <p:cSld name="CUSTOM_3_2_2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31" name="Google Shape;231;p43"/>
          <p:cNvSpPr txBox="1"/>
          <p:nvPr>
            <p:ph idx="1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2" name="Google Shape;232;p43"/>
          <p:cNvSpPr txBox="1"/>
          <p:nvPr>
            <p:ph idx="2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3" name="Google Shape;233;p43"/>
          <p:cNvSpPr txBox="1"/>
          <p:nvPr>
            <p:ph idx="3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4" name="Google Shape;234;p43"/>
          <p:cNvSpPr/>
          <p:nvPr/>
        </p:nvSpPr>
        <p:spPr>
          <a:xfrm>
            <a:off x="734725" y="3894738"/>
            <a:ext cx="361800" cy="3618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35" name="Google Shape;235;p43"/>
          <p:cNvSpPr/>
          <p:nvPr/>
        </p:nvSpPr>
        <p:spPr>
          <a:xfrm>
            <a:off x="734713" y="1452100"/>
            <a:ext cx="361800" cy="3618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36" name="Google Shape;236;p43"/>
          <p:cNvSpPr/>
          <p:nvPr/>
        </p:nvSpPr>
        <p:spPr>
          <a:xfrm>
            <a:off x="734700" y="2673413"/>
            <a:ext cx="361800" cy="3618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2">
  <p:cSld name="CUSTOM_3_2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44"/>
          <p:cNvCxnSpPr/>
          <p:nvPr/>
        </p:nvCxnSpPr>
        <p:spPr>
          <a:xfrm>
            <a:off x="3237000" y="1599075"/>
            <a:ext cx="0" cy="219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44"/>
          <p:cNvCxnSpPr/>
          <p:nvPr/>
        </p:nvCxnSpPr>
        <p:spPr>
          <a:xfrm>
            <a:off x="6016800" y="1599075"/>
            <a:ext cx="0" cy="219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4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cxnSp>
        <p:nvCxnSpPr>
          <p:cNvPr id="241" name="Google Shape;241;p44"/>
          <p:cNvCxnSpPr/>
          <p:nvPr/>
        </p:nvCxnSpPr>
        <p:spPr>
          <a:xfrm>
            <a:off x="457200" y="1599075"/>
            <a:ext cx="0" cy="219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44"/>
          <p:cNvSpPr txBox="1"/>
          <p:nvPr>
            <p:ph idx="1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3" name="Google Shape;243;p44"/>
          <p:cNvSpPr txBox="1"/>
          <p:nvPr>
            <p:ph idx="2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4" name="Google Shape;244;p44"/>
          <p:cNvSpPr txBox="1"/>
          <p:nvPr>
            <p:ph idx="3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4"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/>
          <p:nvPr>
            <p:ph idx="1" type="body"/>
          </p:nvPr>
        </p:nvSpPr>
        <p:spPr>
          <a:xfrm>
            <a:off x="3237000" y="1472184"/>
            <a:ext cx="2606100" cy="286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7" name="Google Shape;247;p45"/>
          <p:cNvSpPr txBox="1"/>
          <p:nvPr>
            <p:ph idx="2" type="body"/>
          </p:nvPr>
        </p:nvSpPr>
        <p:spPr>
          <a:xfrm>
            <a:off x="6016800" y="1484573"/>
            <a:ext cx="2606100" cy="286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48" name="Google Shape;248;p45"/>
          <p:cNvCxnSpPr/>
          <p:nvPr/>
        </p:nvCxnSpPr>
        <p:spPr>
          <a:xfrm flipH="1" rot="10800000">
            <a:off x="6016800" y="4343400"/>
            <a:ext cx="2606100" cy="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45"/>
          <p:cNvSpPr txBox="1"/>
          <p:nvPr>
            <p:ph idx="3" type="body"/>
          </p:nvPr>
        </p:nvSpPr>
        <p:spPr>
          <a:xfrm>
            <a:off x="457200" y="1472184"/>
            <a:ext cx="2606100" cy="286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50" name="Google Shape;250;p45"/>
          <p:cNvCxnSpPr/>
          <p:nvPr/>
        </p:nvCxnSpPr>
        <p:spPr>
          <a:xfrm flipH="1" rot="10800000">
            <a:off x="457200" y="4343400"/>
            <a:ext cx="2606100" cy="2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45"/>
          <p:cNvCxnSpPr/>
          <p:nvPr/>
        </p:nvCxnSpPr>
        <p:spPr>
          <a:xfrm flipH="1" rot="10800000">
            <a:off x="3237000" y="4343400"/>
            <a:ext cx="2606100" cy="2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45"/>
          <p:cNvSpPr/>
          <p:nvPr/>
        </p:nvSpPr>
        <p:spPr>
          <a:xfrm>
            <a:off x="6016800" y="1473675"/>
            <a:ext cx="2606100" cy="2882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5"/>
          <p:cNvSpPr/>
          <p:nvPr/>
        </p:nvSpPr>
        <p:spPr>
          <a:xfrm>
            <a:off x="457200" y="1473675"/>
            <a:ext cx="2606100" cy="2882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5"/>
          <p:cNvSpPr/>
          <p:nvPr/>
        </p:nvSpPr>
        <p:spPr>
          <a:xfrm>
            <a:off x="3237000" y="1473675"/>
            <a:ext cx="2606100" cy="2882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5"/>
          <p:cNvSpPr txBox="1"/>
          <p:nvPr>
            <p:ph type="title"/>
          </p:nvPr>
        </p:nvSpPr>
        <p:spPr>
          <a:xfrm>
            <a:off x="457200" y="448056"/>
            <a:ext cx="82296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6">
  <p:cSld name="CUSTOM_3_2_1_2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idx="1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8" name="Google Shape;258;p4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59" name="Google Shape;259;p46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0" name="Google Shape;260;p46"/>
          <p:cNvSpPr txBox="1"/>
          <p:nvPr>
            <p:ph idx="3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4">
  <p:cSld name="CUSTOM_3_2_1_1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/>
          <p:nvPr/>
        </p:nvSpPr>
        <p:spPr>
          <a:xfrm>
            <a:off x="1333794" y="1597025"/>
            <a:ext cx="916800" cy="916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 b="1" sz="2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63" name="Google Shape;263;p47"/>
          <p:cNvSpPr/>
          <p:nvPr/>
        </p:nvSpPr>
        <p:spPr>
          <a:xfrm>
            <a:off x="4113597" y="1597025"/>
            <a:ext cx="916800" cy="916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 b="1" sz="2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64" name="Google Shape;264;p47"/>
          <p:cNvSpPr txBox="1"/>
          <p:nvPr>
            <p:ph idx="1" type="body"/>
          </p:nvPr>
        </p:nvSpPr>
        <p:spPr>
          <a:xfrm>
            <a:off x="3268950" y="2727525"/>
            <a:ext cx="2606100" cy="184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5" name="Google Shape;265;p47"/>
          <p:cNvSpPr txBox="1"/>
          <p:nvPr>
            <p:ph idx="2" type="body"/>
          </p:nvPr>
        </p:nvSpPr>
        <p:spPr>
          <a:xfrm>
            <a:off x="6048750" y="2727525"/>
            <a:ext cx="2606100" cy="184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6" name="Google Shape;266;p47"/>
          <p:cNvSpPr txBox="1"/>
          <p:nvPr>
            <p:ph idx="3" type="body"/>
          </p:nvPr>
        </p:nvSpPr>
        <p:spPr>
          <a:xfrm>
            <a:off x="489150" y="2727525"/>
            <a:ext cx="2606100" cy="184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7" name="Google Shape;267;p47"/>
          <p:cNvSpPr/>
          <p:nvPr/>
        </p:nvSpPr>
        <p:spPr>
          <a:xfrm>
            <a:off x="6893399" y="1597025"/>
            <a:ext cx="916800" cy="916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 b="1" sz="2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68" name="Google Shape;268;p4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5">
  <p:cSld name="CUSTOM_3_2_1_1_1">
    <p:bg>
      <p:bgPr>
        <a:solidFill>
          <a:schemeClr val="lt2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/>
          <p:nvPr>
            <p:ph idx="1" type="body"/>
          </p:nvPr>
        </p:nvSpPr>
        <p:spPr>
          <a:xfrm>
            <a:off x="60168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1" name="Google Shape;271;p48"/>
          <p:cNvSpPr/>
          <p:nvPr/>
        </p:nvSpPr>
        <p:spPr>
          <a:xfrm>
            <a:off x="6016804" y="1472400"/>
            <a:ext cx="476700" cy="36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 b="1" sz="180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72" name="Google Shape;272;p48"/>
          <p:cNvSpPr txBox="1"/>
          <p:nvPr>
            <p:ph idx="2" type="body"/>
          </p:nvPr>
        </p:nvSpPr>
        <p:spPr>
          <a:xfrm>
            <a:off x="32370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3" name="Google Shape;273;p48"/>
          <p:cNvSpPr/>
          <p:nvPr/>
        </p:nvSpPr>
        <p:spPr>
          <a:xfrm>
            <a:off x="457204" y="1472400"/>
            <a:ext cx="476700" cy="36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 b="1" sz="180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74" name="Google Shape;274;p48"/>
          <p:cNvSpPr/>
          <p:nvPr/>
        </p:nvSpPr>
        <p:spPr>
          <a:xfrm>
            <a:off x="3237004" y="1472400"/>
            <a:ext cx="476700" cy="36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 b="1" sz="180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275" name="Google Shape;275;p48"/>
          <p:cNvSpPr txBox="1"/>
          <p:nvPr>
            <p:ph idx="3" type="body"/>
          </p:nvPr>
        </p:nvSpPr>
        <p:spPr>
          <a:xfrm>
            <a:off x="4572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6" name="Google Shape;276;p4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1">
  <p:cSld name="CUSTOM_3_2_1_1_1_1">
    <p:bg>
      <p:bgPr>
        <a:solidFill>
          <a:schemeClr val="lt2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79" name="Google Shape;279;p49"/>
          <p:cNvSpPr txBox="1"/>
          <p:nvPr>
            <p:ph idx="1" type="subTitle"/>
          </p:nvPr>
        </p:nvSpPr>
        <p:spPr>
          <a:xfrm>
            <a:off x="32370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9"/>
          <p:cNvSpPr txBox="1"/>
          <p:nvPr>
            <p:ph idx="2" type="subTitle"/>
          </p:nvPr>
        </p:nvSpPr>
        <p:spPr>
          <a:xfrm>
            <a:off x="60168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9"/>
          <p:cNvSpPr txBox="1"/>
          <p:nvPr>
            <p:ph idx="3" type="body"/>
          </p:nvPr>
        </p:nvSpPr>
        <p:spPr>
          <a:xfrm>
            <a:off x="60168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2" name="Google Shape;282;p49"/>
          <p:cNvSpPr txBox="1"/>
          <p:nvPr>
            <p:ph idx="4" type="subTitle"/>
          </p:nvPr>
        </p:nvSpPr>
        <p:spPr>
          <a:xfrm>
            <a:off x="4572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49"/>
          <p:cNvSpPr txBox="1"/>
          <p:nvPr>
            <p:ph idx="5" type="body"/>
          </p:nvPr>
        </p:nvSpPr>
        <p:spPr>
          <a:xfrm>
            <a:off x="4572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4" name="Google Shape;284;p49"/>
          <p:cNvSpPr txBox="1"/>
          <p:nvPr>
            <p:ph idx="6" type="body"/>
          </p:nvPr>
        </p:nvSpPr>
        <p:spPr>
          <a:xfrm>
            <a:off x="3237075" y="19019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5" name="Google Shape;285;p49"/>
          <p:cNvSpPr/>
          <p:nvPr/>
        </p:nvSpPr>
        <p:spPr>
          <a:xfrm>
            <a:off x="3237075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286" name="Google Shape;286;p49"/>
          <p:cNvSpPr/>
          <p:nvPr/>
        </p:nvSpPr>
        <p:spPr>
          <a:xfrm>
            <a:off x="6016800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7" name="Google Shape;287;p49"/>
          <p:cNvSpPr/>
          <p:nvPr/>
        </p:nvSpPr>
        <p:spPr>
          <a:xfrm>
            <a:off x="457350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2">
  <p:cSld name="CUSTOM_3_2_1_1_1_1_1"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/>
          <p:nvPr>
            <p:ph idx="1" type="body"/>
          </p:nvPr>
        </p:nvSpPr>
        <p:spPr>
          <a:xfrm>
            <a:off x="60807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0" name="Google Shape;290;p50"/>
          <p:cNvSpPr txBox="1"/>
          <p:nvPr>
            <p:ph idx="2" type="subTitle"/>
          </p:nvPr>
        </p:nvSpPr>
        <p:spPr>
          <a:xfrm>
            <a:off x="326895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0"/>
          <p:cNvSpPr txBox="1"/>
          <p:nvPr>
            <p:ph idx="3" type="body"/>
          </p:nvPr>
        </p:nvSpPr>
        <p:spPr>
          <a:xfrm>
            <a:off x="326895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2" name="Google Shape;292;p5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3" name="Google Shape;293;p50"/>
          <p:cNvSpPr txBox="1"/>
          <p:nvPr>
            <p:ph idx="4" type="subTitle"/>
          </p:nvPr>
        </p:nvSpPr>
        <p:spPr>
          <a:xfrm>
            <a:off x="45720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50"/>
          <p:cNvSpPr txBox="1"/>
          <p:nvPr>
            <p:ph idx="5" type="body"/>
          </p:nvPr>
        </p:nvSpPr>
        <p:spPr>
          <a:xfrm>
            <a:off x="4572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5" name="Google Shape;295;p50"/>
          <p:cNvSpPr txBox="1"/>
          <p:nvPr>
            <p:ph idx="6" type="subTitle"/>
          </p:nvPr>
        </p:nvSpPr>
        <p:spPr>
          <a:xfrm>
            <a:off x="608070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">
  <p:cSld name="CUSTOM_3_2_1_1_1_1_1_1"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1"/>
          <p:cNvSpPr txBox="1"/>
          <p:nvPr>
            <p:ph idx="1" type="body"/>
          </p:nvPr>
        </p:nvSpPr>
        <p:spPr>
          <a:xfrm>
            <a:off x="2064350" y="35825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8" name="Google Shape;298;p5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99" name="Google Shape;299;p51"/>
          <p:cNvSpPr txBox="1"/>
          <p:nvPr>
            <p:ph idx="2" type="subTitle"/>
          </p:nvPr>
        </p:nvSpPr>
        <p:spPr>
          <a:xfrm>
            <a:off x="457200" y="3582600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1"/>
          <p:cNvSpPr txBox="1"/>
          <p:nvPr>
            <p:ph idx="3" type="subTitle"/>
          </p:nvPr>
        </p:nvSpPr>
        <p:spPr>
          <a:xfrm>
            <a:off x="457200" y="2361338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1"/>
          <p:cNvSpPr txBox="1"/>
          <p:nvPr>
            <p:ph idx="4" type="subTitle"/>
          </p:nvPr>
        </p:nvSpPr>
        <p:spPr>
          <a:xfrm>
            <a:off x="457200" y="1140100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51"/>
          <p:cNvSpPr txBox="1"/>
          <p:nvPr>
            <p:ph idx="5" type="body"/>
          </p:nvPr>
        </p:nvSpPr>
        <p:spPr>
          <a:xfrm>
            <a:off x="2064350" y="23612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3" name="Google Shape;303;p51"/>
          <p:cNvSpPr txBox="1"/>
          <p:nvPr>
            <p:ph idx="6" type="body"/>
          </p:nvPr>
        </p:nvSpPr>
        <p:spPr>
          <a:xfrm>
            <a:off x="2064350" y="1140000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 1">
  <p:cSld name="CUSTOM_3_2_1_1_1_1_1_1_1">
    <p:bg>
      <p:bgPr>
        <a:solidFill>
          <a:schemeClr val="lt2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/>
          <p:nvPr>
            <p:ph idx="1" type="body"/>
          </p:nvPr>
        </p:nvSpPr>
        <p:spPr>
          <a:xfrm>
            <a:off x="2749850" y="128912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6" name="Google Shape;306;p52"/>
          <p:cNvSpPr txBox="1"/>
          <p:nvPr>
            <p:ph idx="2" type="subTitle"/>
          </p:nvPr>
        </p:nvSpPr>
        <p:spPr>
          <a:xfrm>
            <a:off x="457200" y="1289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7" name="Google Shape;307;p52"/>
          <p:cNvSpPr/>
          <p:nvPr/>
        </p:nvSpPr>
        <p:spPr>
          <a:xfrm>
            <a:off x="457200" y="1289138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2"/>
          <p:cNvSpPr/>
          <p:nvPr/>
        </p:nvSpPr>
        <p:spPr>
          <a:xfrm>
            <a:off x="2674650" y="393175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2"/>
          <p:cNvSpPr txBox="1"/>
          <p:nvPr>
            <p:ph type="title"/>
          </p:nvPr>
        </p:nvSpPr>
        <p:spPr>
          <a:xfrm>
            <a:off x="457200" y="446825"/>
            <a:ext cx="8229600" cy="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0" name="Google Shape;310;p52"/>
          <p:cNvSpPr/>
          <p:nvPr/>
        </p:nvSpPr>
        <p:spPr>
          <a:xfrm>
            <a:off x="2674650" y="282485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2"/>
          <p:cNvSpPr/>
          <p:nvPr/>
        </p:nvSpPr>
        <p:spPr>
          <a:xfrm>
            <a:off x="2674650" y="171790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2"/>
          <p:cNvSpPr txBox="1"/>
          <p:nvPr>
            <p:ph idx="3" type="subTitle"/>
          </p:nvPr>
        </p:nvSpPr>
        <p:spPr>
          <a:xfrm>
            <a:off x="457200" y="3505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3" name="Google Shape;313;p52"/>
          <p:cNvSpPr txBox="1"/>
          <p:nvPr>
            <p:ph idx="4" type="body"/>
          </p:nvPr>
        </p:nvSpPr>
        <p:spPr>
          <a:xfrm>
            <a:off x="2749800" y="239777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4" name="Google Shape;314;p52"/>
          <p:cNvSpPr txBox="1"/>
          <p:nvPr>
            <p:ph idx="5" type="body"/>
          </p:nvPr>
        </p:nvSpPr>
        <p:spPr>
          <a:xfrm>
            <a:off x="2749800" y="3506400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5" name="Google Shape;315;p52"/>
          <p:cNvSpPr/>
          <p:nvPr/>
        </p:nvSpPr>
        <p:spPr>
          <a:xfrm>
            <a:off x="457200" y="3505113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2"/>
          <p:cNvSpPr txBox="1"/>
          <p:nvPr>
            <p:ph idx="6" type="subTitle"/>
          </p:nvPr>
        </p:nvSpPr>
        <p:spPr>
          <a:xfrm>
            <a:off x="457200" y="2397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7" name="Google Shape;317;p52"/>
          <p:cNvSpPr/>
          <p:nvPr/>
        </p:nvSpPr>
        <p:spPr>
          <a:xfrm>
            <a:off x="457200" y="2397125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3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1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20" name="Google Shape;320;p53"/>
          <p:cNvSpPr txBox="1"/>
          <p:nvPr>
            <p:ph idx="2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21" name="Google Shape;321;p53"/>
          <p:cNvSpPr txBox="1"/>
          <p:nvPr>
            <p:ph idx="3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2" name="Google Shape;322;p53"/>
          <p:cNvSpPr txBox="1"/>
          <p:nvPr>
            <p:ph idx="4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3" name="Google Shape;323;p53"/>
          <p:cNvSpPr txBox="1"/>
          <p:nvPr>
            <p:ph type="title"/>
          </p:nvPr>
        </p:nvSpPr>
        <p:spPr>
          <a:xfrm>
            <a:off x="457200" y="4462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1">
  <p:cSld name="CUSTOM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/>
          <p:nvPr>
            <p:ph idx="2" type="pic"/>
          </p:nvPr>
        </p:nvSpPr>
        <p:spPr>
          <a:xfrm>
            <a:off x="4774400" y="1368600"/>
            <a:ext cx="3702300" cy="32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54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7" name="Google Shape;327;p5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3456">
          <p15:clr>
            <a:srgbClr val="E46962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2">
  <p:cSld name="CUSTOM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/>
          <p:nvPr>
            <p:ph idx="2" type="pic"/>
          </p:nvPr>
        </p:nvSpPr>
        <p:spPr>
          <a:xfrm>
            <a:off x="609600" y="1371600"/>
            <a:ext cx="3702300" cy="32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55"/>
          <p:cNvSpPr txBox="1"/>
          <p:nvPr>
            <p:ph idx="1" type="body"/>
          </p:nvPr>
        </p:nvSpPr>
        <p:spPr>
          <a:xfrm>
            <a:off x="4812625" y="1368600"/>
            <a:ext cx="3874200" cy="32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1" name="Google Shape;331;p5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3">
  <p:cSld name="CUSTOM_1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6"/>
          <p:cNvSpPr/>
          <p:nvPr>
            <p:ph idx="2" type="pic"/>
          </p:nvPr>
        </p:nvSpPr>
        <p:spPr>
          <a:xfrm>
            <a:off x="609600" y="1371600"/>
            <a:ext cx="4586100" cy="256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56"/>
          <p:cNvSpPr txBox="1"/>
          <p:nvPr>
            <p:ph idx="1" type="body"/>
          </p:nvPr>
        </p:nvSpPr>
        <p:spPr>
          <a:xfrm>
            <a:off x="5334000" y="1418500"/>
            <a:ext cx="3352800" cy="25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5" name="Google Shape;335;p5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">
  <p:cSld name="CUSTOM_3_1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8" name="Google Shape;338;p5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39" name="Google Shape;339;p57"/>
          <p:cNvSpPr txBox="1"/>
          <p:nvPr>
            <p:ph idx="2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40" name="Google Shape;340;p57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41" name="Google Shape;341;p57"/>
          <p:cNvSpPr txBox="1"/>
          <p:nvPr>
            <p:ph idx="4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2">
  <p:cSld name="CUSTOM_3_1_2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 txBox="1"/>
          <p:nvPr>
            <p:ph idx="1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44" name="Google Shape;344;p58"/>
          <p:cNvSpPr txBox="1"/>
          <p:nvPr>
            <p:ph idx="2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45" name="Google Shape;345;p58"/>
          <p:cNvSpPr txBox="1"/>
          <p:nvPr>
            <p:ph idx="3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6" name="Google Shape;346;p58"/>
          <p:cNvSpPr txBox="1"/>
          <p:nvPr>
            <p:ph idx="4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7" name="Google Shape;347;p5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us Light 1">
  <p:cSld name="CUSTOM_2_1_1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"/>
          <p:cNvSpPr/>
          <p:nvPr>
            <p:ph idx="2" type="pic"/>
          </p:nvPr>
        </p:nvSpPr>
        <p:spPr>
          <a:xfrm>
            <a:off x="5071100" y="1185325"/>
            <a:ext cx="3615600" cy="32976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59"/>
          <p:cNvSpPr txBox="1"/>
          <p:nvPr>
            <p:ph idx="1" type="subTitle"/>
          </p:nvPr>
        </p:nvSpPr>
        <p:spPr>
          <a:xfrm>
            <a:off x="457200" y="1142050"/>
            <a:ext cx="5519400" cy="4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351" name="Google Shape;351;p59"/>
          <p:cNvSpPr txBox="1"/>
          <p:nvPr>
            <p:ph type="title"/>
          </p:nvPr>
        </p:nvSpPr>
        <p:spPr>
          <a:xfrm>
            <a:off x="693575" y="440975"/>
            <a:ext cx="5703300" cy="9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 1">
  <p:cSld name="CUSTOM_4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0"/>
          <p:cNvSpPr txBox="1"/>
          <p:nvPr>
            <p:ph idx="1" type="subTitle"/>
          </p:nvPr>
        </p:nvSpPr>
        <p:spPr>
          <a:xfrm>
            <a:off x="639600" y="1311975"/>
            <a:ext cx="55389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4" name="Google Shape;354;p60"/>
          <p:cNvSpPr txBox="1"/>
          <p:nvPr>
            <p:ph idx="2" type="body"/>
          </p:nvPr>
        </p:nvSpPr>
        <p:spPr>
          <a:xfrm>
            <a:off x="639675" y="2072075"/>
            <a:ext cx="5538900" cy="22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5" name="Google Shape;355;p60"/>
          <p:cNvSpPr txBox="1"/>
          <p:nvPr>
            <p:ph type="title"/>
          </p:nvPr>
        </p:nvSpPr>
        <p:spPr>
          <a:xfrm>
            <a:off x="639600" y="443850"/>
            <a:ext cx="5711400" cy="9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6" name="Google Shape;356;p60"/>
          <p:cNvSpPr/>
          <p:nvPr/>
        </p:nvSpPr>
        <p:spPr>
          <a:xfrm>
            <a:off x="431725" y="445025"/>
            <a:ext cx="5994600" cy="424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2"/>
          <p:cNvSpPr txBox="1"/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b="1" sz="4000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63" name="Google Shape;363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432">
          <p15:clr>
            <a:srgbClr val="E46962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66" name="Google Shape;366;p63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us Light">
  <p:cSld name="CUSTOM_2_1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69" name="Google Shape;369;p64"/>
          <p:cNvSpPr txBox="1"/>
          <p:nvPr>
            <p:ph idx="1" type="subTitle"/>
          </p:nvPr>
        </p:nvSpPr>
        <p:spPr>
          <a:xfrm>
            <a:off x="457200" y="1142050"/>
            <a:ext cx="5519400" cy="4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3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72" name="Google Shape;372;p65"/>
          <p:cNvSpPr txBox="1"/>
          <p:nvPr>
            <p:ph idx="1" type="body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">
  <p:cSld name="CUSTOM_3_2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6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5" name="Google Shape;375;p66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6" name="Google Shape;376;p6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77" name="Google Shape;377;p66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8" name="Google Shape;378;p66"/>
          <p:cNvSpPr/>
          <p:nvPr/>
        </p:nvSpPr>
        <p:spPr>
          <a:xfrm>
            <a:off x="740588" y="1452150"/>
            <a:ext cx="350044" cy="350044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6"/>
          <p:cNvSpPr/>
          <p:nvPr/>
        </p:nvSpPr>
        <p:spPr>
          <a:xfrm>
            <a:off x="740588" y="2679300"/>
            <a:ext cx="350044" cy="350044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6"/>
          <p:cNvSpPr/>
          <p:nvPr/>
        </p:nvSpPr>
        <p:spPr>
          <a:xfrm>
            <a:off x="740588" y="3894700"/>
            <a:ext cx="350044" cy="350044"/>
          </a:xfrm>
          <a:custGeom>
            <a:rect b="b" l="l" r="r" t="t"/>
            <a:pathLst>
              <a:path extrusionOk="0" h="190500" w="190500">
                <a:moveTo>
                  <a:pt x="182880" y="95250"/>
                </a:moveTo>
                <a:cubicBezTo>
                  <a:pt x="182880" y="143510"/>
                  <a:pt x="143510" y="182880"/>
                  <a:pt x="95250" y="182880"/>
                </a:cubicBezTo>
                <a:cubicBezTo>
                  <a:pt x="46990" y="182880"/>
                  <a:pt x="8255" y="143510"/>
                  <a:pt x="8255" y="95250"/>
                </a:cubicBezTo>
                <a:cubicBezTo>
                  <a:pt x="8255" y="46990"/>
                  <a:pt x="46990" y="8255"/>
                  <a:pt x="95250" y="8255"/>
                </a:cubicBezTo>
                <a:cubicBezTo>
                  <a:pt x="143510" y="8255"/>
                  <a:pt x="182880" y="46990"/>
                  <a:pt x="182880" y="95250"/>
                </a:cubicBezTo>
                <a:close/>
                <a:moveTo>
                  <a:pt x="95250" y="190500"/>
                </a:moveTo>
                <a:cubicBezTo>
                  <a:pt x="147955" y="190500"/>
                  <a:pt x="190500" y="147955"/>
                  <a:pt x="190500" y="95250"/>
                </a:cubicBezTo>
                <a:cubicBezTo>
                  <a:pt x="190500" y="42545"/>
                  <a:pt x="147955" y="0"/>
                  <a:pt x="95250" y="0"/>
                </a:cubicBezTo>
                <a:cubicBezTo>
                  <a:pt x="42545" y="0"/>
                  <a:pt x="0" y="42545"/>
                  <a:pt x="0" y="95250"/>
                </a:cubicBezTo>
                <a:cubicBezTo>
                  <a:pt x="0" y="147955"/>
                  <a:pt x="42545" y="190500"/>
                  <a:pt x="95250" y="190500"/>
                </a:cubicBezTo>
                <a:close/>
                <a:moveTo>
                  <a:pt x="137160" y="98425"/>
                </a:moveTo>
                <a:lnTo>
                  <a:pt x="141605" y="95250"/>
                </a:lnTo>
                <a:lnTo>
                  <a:pt x="137160" y="92075"/>
                </a:lnTo>
                <a:lnTo>
                  <a:pt x="73660" y="44450"/>
                </a:lnTo>
                <a:cubicBezTo>
                  <a:pt x="71755" y="43180"/>
                  <a:pt x="69850" y="43180"/>
                  <a:pt x="68580" y="45085"/>
                </a:cubicBezTo>
                <a:cubicBezTo>
                  <a:pt x="66675" y="46990"/>
                  <a:pt x="67310" y="49530"/>
                  <a:pt x="69215" y="50800"/>
                </a:cubicBezTo>
                <a:lnTo>
                  <a:pt x="128270" y="95250"/>
                </a:lnTo>
                <a:lnTo>
                  <a:pt x="69215" y="139700"/>
                </a:lnTo>
                <a:cubicBezTo>
                  <a:pt x="67310" y="140970"/>
                  <a:pt x="66675" y="143510"/>
                  <a:pt x="68580" y="145415"/>
                </a:cubicBezTo>
                <a:cubicBezTo>
                  <a:pt x="69850" y="147320"/>
                  <a:pt x="71755" y="147320"/>
                  <a:pt x="73660" y="146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 1">
  <p:cSld name="CUSTOM_3_2_3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7"/>
          <p:cNvSpPr txBox="1"/>
          <p:nvPr>
            <p:ph idx="1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3" name="Google Shape;383;p67"/>
          <p:cNvSpPr txBox="1"/>
          <p:nvPr>
            <p:ph idx="2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4" name="Google Shape;384;p6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85" name="Google Shape;385;p67"/>
          <p:cNvSpPr txBox="1"/>
          <p:nvPr>
            <p:ph idx="3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3">
  <p:cSld name="CUSTOM_3_2_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8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8" name="Google Shape;388;p68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9" name="Google Shape;389;p6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90" name="Google Shape;390;p68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1" name="Google Shape;391;p68"/>
          <p:cNvSpPr/>
          <p:nvPr/>
        </p:nvSpPr>
        <p:spPr>
          <a:xfrm>
            <a:off x="734713" y="1452100"/>
            <a:ext cx="361800" cy="3618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92" name="Google Shape;392;p68"/>
          <p:cNvSpPr/>
          <p:nvPr/>
        </p:nvSpPr>
        <p:spPr>
          <a:xfrm>
            <a:off x="734700" y="2673413"/>
            <a:ext cx="361800" cy="3618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93" name="Google Shape;393;p68"/>
          <p:cNvSpPr/>
          <p:nvPr/>
        </p:nvSpPr>
        <p:spPr>
          <a:xfrm>
            <a:off x="734725" y="3894738"/>
            <a:ext cx="361800" cy="3618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2">
  <p:cSld name="CUSTOM_3_2_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9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6" name="Google Shape;396;p69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7" name="Google Shape;397;p69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8" name="Google Shape;398;p6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cxnSp>
        <p:nvCxnSpPr>
          <p:cNvPr id="399" name="Google Shape;399;p69"/>
          <p:cNvCxnSpPr/>
          <p:nvPr/>
        </p:nvCxnSpPr>
        <p:spPr>
          <a:xfrm>
            <a:off x="457200" y="1599075"/>
            <a:ext cx="0" cy="219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69"/>
          <p:cNvCxnSpPr/>
          <p:nvPr/>
        </p:nvCxnSpPr>
        <p:spPr>
          <a:xfrm>
            <a:off x="3237000" y="1599075"/>
            <a:ext cx="0" cy="219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69"/>
          <p:cNvCxnSpPr/>
          <p:nvPr/>
        </p:nvCxnSpPr>
        <p:spPr>
          <a:xfrm>
            <a:off x="6016800" y="1599075"/>
            <a:ext cx="0" cy="219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4">
    <p:bg>
      <p:bgPr>
        <a:solidFill>
          <a:schemeClr val="lt2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0"/>
          <p:cNvSpPr txBox="1"/>
          <p:nvPr>
            <p:ph type="title"/>
          </p:nvPr>
        </p:nvSpPr>
        <p:spPr>
          <a:xfrm>
            <a:off x="457200" y="448056"/>
            <a:ext cx="82296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4" name="Google Shape;404;p70"/>
          <p:cNvSpPr/>
          <p:nvPr/>
        </p:nvSpPr>
        <p:spPr>
          <a:xfrm>
            <a:off x="457200" y="1473675"/>
            <a:ext cx="2606100" cy="2882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70"/>
          <p:cNvSpPr/>
          <p:nvPr/>
        </p:nvSpPr>
        <p:spPr>
          <a:xfrm>
            <a:off x="3237000" y="1473675"/>
            <a:ext cx="2606100" cy="2882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70"/>
          <p:cNvSpPr/>
          <p:nvPr/>
        </p:nvSpPr>
        <p:spPr>
          <a:xfrm>
            <a:off x="6016800" y="1473675"/>
            <a:ext cx="2606100" cy="2882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7" name="Google Shape;407;p70"/>
          <p:cNvCxnSpPr/>
          <p:nvPr/>
        </p:nvCxnSpPr>
        <p:spPr>
          <a:xfrm flipH="1" rot="10800000">
            <a:off x="457200" y="4343400"/>
            <a:ext cx="2606100" cy="2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70"/>
          <p:cNvCxnSpPr/>
          <p:nvPr/>
        </p:nvCxnSpPr>
        <p:spPr>
          <a:xfrm flipH="1" rot="10800000">
            <a:off x="3237000" y="4343400"/>
            <a:ext cx="2606100" cy="2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70"/>
          <p:cNvCxnSpPr/>
          <p:nvPr/>
        </p:nvCxnSpPr>
        <p:spPr>
          <a:xfrm flipH="1" rot="10800000">
            <a:off x="6016800" y="4343400"/>
            <a:ext cx="2606100" cy="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0" name="Google Shape;410;p70"/>
          <p:cNvSpPr txBox="1"/>
          <p:nvPr>
            <p:ph idx="1" type="body"/>
          </p:nvPr>
        </p:nvSpPr>
        <p:spPr>
          <a:xfrm>
            <a:off x="457200" y="1472184"/>
            <a:ext cx="2606100" cy="286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1" name="Google Shape;411;p70"/>
          <p:cNvSpPr txBox="1"/>
          <p:nvPr>
            <p:ph idx="2" type="body"/>
          </p:nvPr>
        </p:nvSpPr>
        <p:spPr>
          <a:xfrm>
            <a:off x="3237000" y="1472184"/>
            <a:ext cx="2606100" cy="286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2" name="Google Shape;412;p70"/>
          <p:cNvSpPr txBox="1"/>
          <p:nvPr>
            <p:ph idx="3" type="body"/>
          </p:nvPr>
        </p:nvSpPr>
        <p:spPr>
          <a:xfrm>
            <a:off x="6016800" y="1484573"/>
            <a:ext cx="2606100" cy="286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6">
  <p:cSld name="CUSTOM_3_2_1_2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1"/>
          <p:cNvSpPr txBox="1"/>
          <p:nvPr>
            <p:ph idx="1" type="body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5" name="Google Shape;415;p71"/>
          <p:cNvSpPr txBox="1"/>
          <p:nvPr>
            <p:ph idx="2" type="body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6" name="Google Shape;416;p71"/>
          <p:cNvSpPr txBox="1"/>
          <p:nvPr>
            <p:ph idx="3" type="body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7" name="Google Shape;417;p7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4">
  <p:cSld name="CUSTOM_3_2_1_1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2"/>
          <p:cNvSpPr txBox="1"/>
          <p:nvPr>
            <p:ph idx="1" type="body"/>
          </p:nvPr>
        </p:nvSpPr>
        <p:spPr>
          <a:xfrm>
            <a:off x="489150" y="2727525"/>
            <a:ext cx="2606100" cy="184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0" name="Google Shape;420;p72"/>
          <p:cNvSpPr txBox="1"/>
          <p:nvPr>
            <p:ph idx="2" type="body"/>
          </p:nvPr>
        </p:nvSpPr>
        <p:spPr>
          <a:xfrm>
            <a:off x="3268950" y="2727525"/>
            <a:ext cx="2606100" cy="184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1" name="Google Shape;421;p72"/>
          <p:cNvSpPr txBox="1"/>
          <p:nvPr>
            <p:ph idx="3" type="body"/>
          </p:nvPr>
        </p:nvSpPr>
        <p:spPr>
          <a:xfrm>
            <a:off x="6048750" y="2727525"/>
            <a:ext cx="2606100" cy="18480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2" name="Google Shape;422;p72"/>
          <p:cNvSpPr/>
          <p:nvPr/>
        </p:nvSpPr>
        <p:spPr>
          <a:xfrm>
            <a:off x="1333794" y="1597025"/>
            <a:ext cx="916800" cy="916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 b="1" sz="2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23" name="Google Shape;423;p72"/>
          <p:cNvSpPr/>
          <p:nvPr/>
        </p:nvSpPr>
        <p:spPr>
          <a:xfrm>
            <a:off x="4113597" y="1597025"/>
            <a:ext cx="916800" cy="916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 b="1" sz="2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24" name="Google Shape;424;p72"/>
          <p:cNvSpPr/>
          <p:nvPr/>
        </p:nvSpPr>
        <p:spPr>
          <a:xfrm>
            <a:off x="6893399" y="1597025"/>
            <a:ext cx="916800" cy="916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 b="1" sz="2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25" name="Google Shape;425;p72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5">
  <p:cSld name="CUSTOM_3_2_1_1_1">
    <p:bg>
      <p:bgPr>
        <a:solidFill>
          <a:schemeClr val="lt2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3"/>
          <p:cNvSpPr txBox="1"/>
          <p:nvPr>
            <p:ph idx="1" type="body"/>
          </p:nvPr>
        </p:nvSpPr>
        <p:spPr>
          <a:xfrm>
            <a:off x="4572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8" name="Google Shape;428;p7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29" name="Google Shape;429;p73"/>
          <p:cNvSpPr/>
          <p:nvPr/>
        </p:nvSpPr>
        <p:spPr>
          <a:xfrm>
            <a:off x="457204" y="1472400"/>
            <a:ext cx="476700" cy="36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 b="1" sz="180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30" name="Google Shape;430;p73"/>
          <p:cNvSpPr/>
          <p:nvPr/>
        </p:nvSpPr>
        <p:spPr>
          <a:xfrm>
            <a:off x="3237004" y="1472400"/>
            <a:ext cx="476700" cy="36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 b="1" sz="180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31" name="Google Shape;431;p73"/>
          <p:cNvSpPr/>
          <p:nvPr/>
        </p:nvSpPr>
        <p:spPr>
          <a:xfrm>
            <a:off x="6016804" y="1472400"/>
            <a:ext cx="476700" cy="36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 b="1" sz="180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32" name="Google Shape;432;p73"/>
          <p:cNvSpPr txBox="1"/>
          <p:nvPr>
            <p:ph idx="2" type="body"/>
          </p:nvPr>
        </p:nvSpPr>
        <p:spPr>
          <a:xfrm>
            <a:off x="32370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3" name="Google Shape;433;p73"/>
          <p:cNvSpPr txBox="1"/>
          <p:nvPr>
            <p:ph idx="3" type="body"/>
          </p:nvPr>
        </p:nvSpPr>
        <p:spPr>
          <a:xfrm>
            <a:off x="6016800" y="1834125"/>
            <a:ext cx="2606100" cy="2273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37150" wrap="square" tIns="18287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1">
  <p:cSld name="CUSTOM_3_2_1_1_1_1">
    <p:bg>
      <p:bgPr>
        <a:solidFill>
          <a:schemeClr val="lt2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4"/>
          <p:cNvSpPr/>
          <p:nvPr/>
        </p:nvSpPr>
        <p:spPr>
          <a:xfrm>
            <a:off x="457350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6" name="Google Shape;436;p74"/>
          <p:cNvSpPr/>
          <p:nvPr/>
        </p:nvSpPr>
        <p:spPr>
          <a:xfrm>
            <a:off x="3237075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437" name="Google Shape;437;p74"/>
          <p:cNvSpPr/>
          <p:nvPr/>
        </p:nvSpPr>
        <p:spPr>
          <a:xfrm>
            <a:off x="6016800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8" name="Google Shape;438;p74"/>
          <p:cNvSpPr txBox="1"/>
          <p:nvPr>
            <p:ph idx="1" type="body"/>
          </p:nvPr>
        </p:nvSpPr>
        <p:spPr>
          <a:xfrm>
            <a:off x="4572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9" name="Google Shape;439;p74"/>
          <p:cNvSpPr txBox="1"/>
          <p:nvPr>
            <p:ph idx="2" type="body"/>
          </p:nvPr>
        </p:nvSpPr>
        <p:spPr>
          <a:xfrm>
            <a:off x="3237075" y="19019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0" name="Google Shape;440;p74"/>
          <p:cNvSpPr txBox="1"/>
          <p:nvPr>
            <p:ph idx="3" type="body"/>
          </p:nvPr>
        </p:nvSpPr>
        <p:spPr>
          <a:xfrm>
            <a:off x="60168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1" name="Google Shape;441;p74"/>
          <p:cNvSpPr txBox="1"/>
          <p:nvPr>
            <p:ph idx="4" type="subTitle"/>
          </p:nvPr>
        </p:nvSpPr>
        <p:spPr>
          <a:xfrm>
            <a:off x="4572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74"/>
          <p:cNvSpPr txBox="1"/>
          <p:nvPr>
            <p:ph idx="5" type="subTitle"/>
          </p:nvPr>
        </p:nvSpPr>
        <p:spPr>
          <a:xfrm>
            <a:off x="32370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74"/>
          <p:cNvSpPr txBox="1"/>
          <p:nvPr>
            <p:ph idx="6" type="subTitle"/>
          </p:nvPr>
        </p:nvSpPr>
        <p:spPr>
          <a:xfrm>
            <a:off x="60168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7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2">
  <p:cSld name="CUSTOM_3_2_1_1_1_1_1">
    <p:bg>
      <p:bgPr>
        <a:solidFill>
          <a:schemeClr val="lt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5"/>
          <p:cNvSpPr txBox="1"/>
          <p:nvPr>
            <p:ph idx="1" type="body"/>
          </p:nvPr>
        </p:nvSpPr>
        <p:spPr>
          <a:xfrm>
            <a:off x="4572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7" name="Google Shape;447;p75"/>
          <p:cNvSpPr txBox="1"/>
          <p:nvPr>
            <p:ph idx="2" type="subTitle"/>
          </p:nvPr>
        </p:nvSpPr>
        <p:spPr>
          <a:xfrm>
            <a:off x="45720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7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49" name="Google Shape;449;p75"/>
          <p:cNvSpPr txBox="1"/>
          <p:nvPr>
            <p:ph idx="3" type="body"/>
          </p:nvPr>
        </p:nvSpPr>
        <p:spPr>
          <a:xfrm>
            <a:off x="326895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0" name="Google Shape;450;p75"/>
          <p:cNvSpPr txBox="1"/>
          <p:nvPr>
            <p:ph idx="4" type="subTitle"/>
          </p:nvPr>
        </p:nvSpPr>
        <p:spPr>
          <a:xfrm>
            <a:off x="326895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75"/>
          <p:cNvSpPr txBox="1"/>
          <p:nvPr>
            <p:ph idx="5" type="body"/>
          </p:nvPr>
        </p:nvSpPr>
        <p:spPr>
          <a:xfrm>
            <a:off x="60807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2" name="Google Shape;452;p75"/>
          <p:cNvSpPr txBox="1"/>
          <p:nvPr>
            <p:ph idx="6" type="subTitle"/>
          </p:nvPr>
        </p:nvSpPr>
        <p:spPr>
          <a:xfrm>
            <a:off x="608070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">
  <p:cSld name="CUSTOM_3_2_1_1_1_1_1_1"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6"/>
          <p:cNvSpPr txBox="1"/>
          <p:nvPr>
            <p:ph idx="1" type="body"/>
          </p:nvPr>
        </p:nvSpPr>
        <p:spPr>
          <a:xfrm>
            <a:off x="2064350" y="1140000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5" name="Google Shape;455;p76"/>
          <p:cNvSpPr txBox="1"/>
          <p:nvPr>
            <p:ph idx="2" type="body"/>
          </p:nvPr>
        </p:nvSpPr>
        <p:spPr>
          <a:xfrm>
            <a:off x="2064350" y="23612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6" name="Google Shape;456;p76"/>
          <p:cNvSpPr txBox="1"/>
          <p:nvPr>
            <p:ph idx="3" type="subTitle"/>
          </p:nvPr>
        </p:nvSpPr>
        <p:spPr>
          <a:xfrm>
            <a:off x="457200" y="1140100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76"/>
          <p:cNvSpPr txBox="1"/>
          <p:nvPr>
            <p:ph idx="4" type="subTitle"/>
          </p:nvPr>
        </p:nvSpPr>
        <p:spPr>
          <a:xfrm>
            <a:off x="457200" y="2361338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76"/>
          <p:cNvSpPr txBox="1"/>
          <p:nvPr>
            <p:ph idx="5" type="subTitle"/>
          </p:nvPr>
        </p:nvSpPr>
        <p:spPr>
          <a:xfrm>
            <a:off x="457200" y="3582600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7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60" name="Google Shape;460;p76"/>
          <p:cNvSpPr txBox="1"/>
          <p:nvPr>
            <p:ph idx="6" type="body"/>
          </p:nvPr>
        </p:nvSpPr>
        <p:spPr>
          <a:xfrm>
            <a:off x="2064350" y="35825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 1">
  <p:cSld name="CUSTOM_3_2_1_1_1_1_1_1_1">
    <p:bg>
      <p:bgPr>
        <a:solidFill>
          <a:schemeClr val="lt2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7"/>
          <p:cNvSpPr txBox="1"/>
          <p:nvPr>
            <p:ph type="title"/>
          </p:nvPr>
        </p:nvSpPr>
        <p:spPr>
          <a:xfrm>
            <a:off x="457200" y="446825"/>
            <a:ext cx="8229600" cy="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63" name="Google Shape;463;p77"/>
          <p:cNvSpPr/>
          <p:nvPr/>
        </p:nvSpPr>
        <p:spPr>
          <a:xfrm>
            <a:off x="457200" y="1289138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77"/>
          <p:cNvSpPr txBox="1"/>
          <p:nvPr>
            <p:ph idx="1" type="subTitle"/>
          </p:nvPr>
        </p:nvSpPr>
        <p:spPr>
          <a:xfrm>
            <a:off x="457200" y="1289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5" name="Google Shape;465;p77"/>
          <p:cNvSpPr txBox="1"/>
          <p:nvPr>
            <p:ph idx="2" type="body"/>
          </p:nvPr>
        </p:nvSpPr>
        <p:spPr>
          <a:xfrm>
            <a:off x="2749850" y="128912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6" name="Google Shape;466;p77"/>
          <p:cNvSpPr/>
          <p:nvPr/>
        </p:nvSpPr>
        <p:spPr>
          <a:xfrm>
            <a:off x="457200" y="2397125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77"/>
          <p:cNvSpPr txBox="1"/>
          <p:nvPr>
            <p:ph idx="3" type="subTitle"/>
          </p:nvPr>
        </p:nvSpPr>
        <p:spPr>
          <a:xfrm>
            <a:off x="457200" y="2397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8" name="Google Shape;468;p77"/>
          <p:cNvSpPr/>
          <p:nvPr/>
        </p:nvSpPr>
        <p:spPr>
          <a:xfrm>
            <a:off x="457200" y="3505113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77"/>
          <p:cNvSpPr txBox="1"/>
          <p:nvPr>
            <p:ph idx="4" type="body"/>
          </p:nvPr>
        </p:nvSpPr>
        <p:spPr>
          <a:xfrm>
            <a:off x="2749800" y="3506400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0" name="Google Shape;470;p77"/>
          <p:cNvSpPr txBox="1"/>
          <p:nvPr>
            <p:ph idx="5" type="body"/>
          </p:nvPr>
        </p:nvSpPr>
        <p:spPr>
          <a:xfrm>
            <a:off x="2749800" y="239777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1" name="Google Shape;471;p77"/>
          <p:cNvSpPr txBox="1"/>
          <p:nvPr>
            <p:ph idx="6" type="subTitle"/>
          </p:nvPr>
        </p:nvSpPr>
        <p:spPr>
          <a:xfrm>
            <a:off x="457200" y="3505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2" name="Google Shape;472;p77"/>
          <p:cNvSpPr/>
          <p:nvPr/>
        </p:nvSpPr>
        <p:spPr>
          <a:xfrm>
            <a:off x="2674650" y="171790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77"/>
          <p:cNvSpPr/>
          <p:nvPr/>
        </p:nvSpPr>
        <p:spPr>
          <a:xfrm>
            <a:off x="2674650" y="282485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77"/>
          <p:cNvSpPr/>
          <p:nvPr/>
        </p:nvSpPr>
        <p:spPr>
          <a:xfrm>
            <a:off x="2674650" y="393175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3_1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8"/>
          <p:cNvSpPr txBox="1"/>
          <p:nvPr>
            <p:ph type="title"/>
          </p:nvPr>
        </p:nvSpPr>
        <p:spPr>
          <a:xfrm>
            <a:off x="457200" y="4462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7" name="Google Shape;477;p78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8" name="Google Shape;478;p78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9" name="Google Shape;479;p78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480" name="Google Shape;480;p78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1">
  <p:cSld name="CUSTOM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3" name="Google Shape;483;p79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4" name="Google Shape;484;p79"/>
          <p:cNvSpPr/>
          <p:nvPr>
            <p:ph idx="2" type="pic"/>
          </p:nvPr>
        </p:nvSpPr>
        <p:spPr>
          <a:xfrm>
            <a:off x="4774400" y="1368600"/>
            <a:ext cx="3702300" cy="32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3456">
          <p15:clr>
            <a:srgbClr val="E46962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2">
  <p:cSld name="CUSTOM_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7" name="Google Shape;487;p80"/>
          <p:cNvSpPr txBox="1"/>
          <p:nvPr>
            <p:ph idx="1" type="body"/>
          </p:nvPr>
        </p:nvSpPr>
        <p:spPr>
          <a:xfrm>
            <a:off x="4812625" y="1368600"/>
            <a:ext cx="3874200" cy="32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8" name="Google Shape;488;p80"/>
          <p:cNvSpPr/>
          <p:nvPr>
            <p:ph idx="2" type="pic"/>
          </p:nvPr>
        </p:nvSpPr>
        <p:spPr>
          <a:xfrm>
            <a:off x="609600" y="1371600"/>
            <a:ext cx="3702300" cy="32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3">
  <p:cSld name="CUSTOM_1_1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1" name="Google Shape;491;p81"/>
          <p:cNvSpPr txBox="1"/>
          <p:nvPr>
            <p:ph idx="1" type="body"/>
          </p:nvPr>
        </p:nvSpPr>
        <p:spPr>
          <a:xfrm>
            <a:off x="5334000" y="1418500"/>
            <a:ext cx="3352800" cy="25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2" name="Google Shape;492;p81"/>
          <p:cNvSpPr/>
          <p:nvPr>
            <p:ph idx="2" type="pic"/>
          </p:nvPr>
        </p:nvSpPr>
        <p:spPr>
          <a:xfrm>
            <a:off x="609600" y="1371600"/>
            <a:ext cx="4586100" cy="256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">
  <p:cSld name="CUSTOM_3_1_1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2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495" name="Google Shape;495;p82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6" name="Google Shape;496;p82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7" name="Google Shape;497;p82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498" name="Google Shape;498;p82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2">
  <p:cSld name="CUSTOM_3_1_2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501" name="Google Shape;501;p83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2" name="Google Shape;502;p83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3" name="Google Shape;503;p83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504" name="Google Shape;504;p83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us Light 1">
  <p:cSld name="CUSTOM_2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4"/>
          <p:cNvSpPr txBox="1"/>
          <p:nvPr>
            <p:ph type="title"/>
          </p:nvPr>
        </p:nvSpPr>
        <p:spPr>
          <a:xfrm>
            <a:off x="693575" y="440975"/>
            <a:ext cx="5703300" cy="9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7" name="Google Shape;507;p84"/>
          <p:cNvSpPr txBox="1"/>
          <p:nvPr>
            <p:ph idx="1" type="subTitle"/>
          </p:nvPr>
        </p:nvSpPr>
        <p:spPr>
          <a:xfrm>
            <a:off x="457200" y="1142050"/>
            <a:ext cx="5519400" cy="4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508" name="Google Shape;508;p84"/>
          <p:cNvSpPr/>
          <p:nvPr>
            <p:ph idx="2" type="pic"/>
          </p:nvPr>
        </p:nvSpPr>
        <p:spPr>
          <a:xfrm>
            <a:off x="5071100" y="1185325"/>
            <a:ext cx="3615600" cy="329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 1">
  <p:cSld name="CUSTOM_4_1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5"/>
          <p:cNvSpPr/>
          <p:nvPr/>
        </p:nvSpPr>
        <p:spPr>
          <a:xfrm>
            <a:off x="431725" y="445025"/>
            <a:ext cx="5994600" cy="424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85"/>
          <p:cNvSpPr txBox="1"/>
          <p:nvPr>
            <p:ph type="title"/>
          </p:nvPr>
        </p:nvSpPr>
        <p:spPr>
          <a:xfrm>
            <a:off x="639600" y="443850"/>
            <a:ext cx="5711400" cy="9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12" name="Google Shape;512;p85"/>
          <p:cNvSpPr txBox="1"/>
          <p:nvPr>
            <p:ph idx="1" type="body"/>
          </p:nvPr>
        </p:nvSpPr>
        <p:spPr>
          <a:xfrm>
            <a:off x="639675" y="2072075"/>
            <a:ext cx="5538900" cy="22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3" name="Google Shape;513;p85"/>
          <p:cNvSpPr txBox="1"/>
          <p:nvPr>
            <p:ph idx="2" type="subTitle"/>
          </p:nvPr>
        </p:nvSpPr>
        <p:spPr>
          <a:xfrm>
            <a:off x="639600" y="1311975"/>
            <a:ext cx="5538900" cy="4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25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nken Grotesk"/>
              <a:buNone/>
              <a:defRPr b="1" sz="2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359" name="Google Shape;359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0" name="Google Shape;360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6"/>
          <p:cNvSpPr txBox="1"/>
          <p:nvPr>
            <p:ph type="ctrTitle"/>
          </p:nvPr>
        </p:nvSpPr>
        <p:spPr>
          <a:xfrm>
            <a:off x="1100550" y="1563750"/>
            <a:ext cx="5715000" cy="20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Use in Fauvism: An Artistic Exploration</a:t>
            </a:r>
            <a:endParaRPr/>
          </a:p>
        </p:txBody>
      </p:sp>
      <p:sp>
        <p:nvSpPr>
          <p:cNvPr id="519" name="Google Shape;519;p86"/>
          <p:cNvSpPr txBox="1"/>
          <p:nvPr/>
        </p:nvSpPr>
        <p:spPr>
          <a:xfrm>
            <a:off x="1100550" y="4092775"/>
            <a:ext cx="4659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Color Moods and Feelings - Part 1</a:t>
            </a:r>
            <a:endParaRPr sz="2520"/>
          </a:p>
        </p:txBody>
      </p:sp>
      <p:sp>
        <p:nvSpPr>
          <p:cNvPr id="609" name="Google Shape;609;p95"/>
          <p:cNvSpPr txBox="1"/>
          <p:nvPr>
            <p:ph idx="1" type="body"/>
          </p:nvPr>
        </p:nvSpPr>
        <p:spPr>
          <a:xfrm>
            <a:off x="375250" y="1834900"/>
            <a:ext cx="38208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/>
              <a:t>Exploring how warm colors like red and yellow can evoke feelings of joy and energy.</a:t>
            </a:r>
            <a:endParaRPr sz="11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/>
              <a:t>Understanding how cool colors like blue and green are often associated with calmness and tranquility.</a:t>
            </a:r>
            <a:endParaRPr sz="1100"/>
          </a:p>
          <a:p>
            <a:pPr indent="-241300" lvl="0" marL="3429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Char char="●"/>
            </a:pPr>
            <a:r>
              <a:rPr lang="en" sz="1100"/>
              <a:t>Discussing the use of neutral colors for balance and sophistication in artworks.</a:t>
            </a:r>
            <a:endParaRPr sz="1100"/>
          </a:p>
        </p:txBody>
      </p:sp>
      <p:sp>
        <p:nvSpPr>
          <p:cNvPr id="610" name="Google Shape;610;p95"/>
          <p:cNvSpPr txBox="1"/>
          <p:nvPr>
            <p:ph idx="2" type="body"/>
          </p:nvPr>
        </p:nvSpPr>
        <p:spPr>
          <a:xfrm>
            <a:off x="4718400" y="1834900"/>
            <a:ext cx="38208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/>
              <a:t>Recap how Matisse and Marc used color in non-traditional ways to convey emotions.</a:t>
            </a:r>
            <a:endParaRPr sz="1100"/>
          </a:p>
          <a:p>
            <a:pPr indent="-2413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/>
              <a:t>Highlight the bold and unconventional color choices in their artworks.</a:t>
            </a:r>
            <a:endParaRPr sz="1100"/>
          </a:p>
          <a:p>
            <a:pPr indent="-2413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Char char="●"/>
            </a:pPr>
            <a:r>
              <a:rPr lang="en" sz="1100"/>
              <a:t>Connect the emotional impact of the colors to the principles of Fauvism art.</a:t>
            </a:r>
            <a:endParaRPr sz="1100"/>
          </a:p>
        </p:txBody>
      </p:sp>
      <p:sp>
        <p:nvSpPr>
          <p:cNvPr id="611" name="Google Shape;611;p95"/>
          <p:cNvSpPr txBox="1"/>
          <p:nvPr>
            <p:ph idx="3" type="subTitle"/>
          </p:nvPr>
        </p:nvSpPr>
        <p:spPr>
          <a:xfrm>
            <a:off x="723751" y="1164900"/>
            <a:ext cx="3472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Emotional Impact of Colors</a:t>
            </a:r>
            <a:endParaRPr sz="1400"/>
          </a:p>
        </p:txBody>
      </p:sp>
      <p:sp>
        <p:nvSpPr>
          <p:cNvPr id="612" name="Google Shape;612;p95"/>
          <p:cNvSpPr txBox="1"/>
          <p:nvPr>
            <p:ph idx="4" type="subTitle"/>
          </p:nvPr>
        </p:nvSpPr>
        <p:spPr>
          <a:xfrm>
            <a:off x="5066542" y="1164900"/>
            <a:ext cx="3472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Color Use in Fauvism</a:t>
            </a:r>
            <a:endParaRPr sz="1400"/>
          </a:p>
        </p:txBody>
      </p:sp>
      <p:cxnSp>
        <p:nvCxnSpPr>
          <p:cNvPr id="613" name="Google Shape;613;p95"/>
          <p:cNvCxnSpPr/>
          <p:nvPr/>
        </p:nvCxnSpPr>
        <p:spPr>
          <a:xfrm>
            <a:off x="4857775" y="1164900"/>
            <a:ext cx="0" cy="352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95"/>
          <p:cNvCxnSpPr/>
          <p:nvPr/>
        </p:nvCxnSpPr>
        <p:spPr>
          <a:xfrm>
            <a:off x="518350" y="1164900"/>
            <a:ext cx="0" cy="352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15" name="Google Shape;615;p95"/>
          <p:cNvSpPr/>
          <p:nvPr/>
        </p:nvSpPr>
        <p:spPr>
          <a:xfrm>
            <a:off x="450850" y="1383600"/>
            <a:ext cx="135000" cy="135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95"/>
          <p:cNvSpPr/>
          <p:nvPr/>
        </p:nvSpPr>
        <p:spPr>
          <a:xfrm>
            <a:off x="4790275" y="1383588"/>
            <a:ext cx="135000" cy="135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Color Moods and Feelings - Part 2</a:t>
            </a:r>
            <a:endParaRPr sz="2520"/>
          </a:p>
        </p:txBody>
      </p:sp>
      <p:sp>
        <p:nvSpPr>
          <p:cNvPr id="622" name="Google Shape;622;p96"/>
          <p:cNvSpPr txBox="1"/>
          <p:nvPr>
            <p:ph idx="1" type="body"/>
          </p:nvPr>
        </p:nvSpPr>
        <p:spPr>
          <a:xfrm>
            <a:off x="457250" y="3553350"/>
            <a:ext cx="2348100" cy="13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Vibrant colors evoke strong emotions and grab attention, essential for impactful designs and visual content.</a:t>
            </a:r>
            <a:endParaRPr sz="1100"/>
          </a:p>
        </p:txBody>
      </p:sp>
      <p:sp>
        <p:nvSpPr>
          <p:cNvPr id="623" name="Google Shape;623;p96"/>
          <p:cNvSpPr txBox="1"/>
          <p:nvPr>
            <p:ph idx="3" type="subTitle"/>
          </p:nvPr>
        </p:nvSpPr>
        <p:spPr>
          <a:xfrm>
            <a:off x="457250" y="3150225"/>
            <a:ext cx="23481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Vibrant Color for Emotional Impact</a:t>
            </a:r>
            <a:endParaRPr sz="1200">
              <a:solidFill>
                <a:schemeClr val="accent1"/>
              </a:solidFill>
            </a:endParaRPr>
          </a:p>
        </p:txBody>
      </p:sp>
      <p:pic>
        <p:nvPicPr>
          <p:cNvPr id="624" name="Google Shape;624;p96"/>
          <p:cNvPicPr preferRelativeResize="0"/>
          <p:nvPr/>
        </p:nvPicPr>
        <p:blipFill rotWithShape="1">
          <a:blip r:embed="rId3">
            <a:alphaModFix/>
          </a:blip>
          <a:srcRect b="6385" l="0" r="0" t="6385"/>
          <a:stretch/>
        </p:blipFill>
        <p:spPr>
          <a:xfrm>
            <a:off x="457200" y="1102025"/>
            <a:ext cx="2348118" cy="20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96"/>
          <p:cNvPicPr preferRelativeResize="0"/>
          <p:nvPr/>
        </p:nvPicPr>
        <p:blipFill rotWithShape="1">
          <a:blip r:embed="rId4">
            <a:alphaModFix/>
          </a:blip>
          <a:srcRect b="7396" l="0" r="0" t="7396"/>
          <a:stretch/>
        </p:blipFill>
        <p:spPr>
          <a:xfrm>
            <a:off x="3397939" y="1102025"/>
            <a:ext cx="2348118" cy="20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96"/>
          <p:cNvPicPr preferRelativeResize="0"/>
          <p:nvPr/>
        </p:nvPicPr>
        <p:blipFill rotWithShape="1">
          <a:blip r:embed="rId5">
            <a:alphaModFix/>
          </a:blip>
          <a:srcRect b="6859" l="0" r="0" t="6859"/>
          <a:stretch/>
        </p:blipFill>
        <p:spPr>
          <a:xfrm>
            <a:off x="6338679" y="1102025"/>
            <a:ext cx="2348120" cy="20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96"/>
          <p:cNvSpPr txBox="1"/>
          <p:nvPr>
            <p:ph idx="1" type="body"/>
          </p:nvPr>
        </p:nvSpPr>
        <p:spPr>
          <a:xfrm>
            <a:off x="3397977" y="3553350"/>
            <a:ext cx="2348100" cy="13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Exploring the psychological effects of different colors and their impact on human emotions.</a:t>
            </a:r>
            <a:endParaRPr sz="1100"/>
          </a:p>
        </p:txBody>
      </p:sp>
      <p:sp>
        <p:nvSpPr>
          <p:cNvPr id="628" name="Google Shape;628;p96"/>
          <p:cNvSpPr txBox="1"/>
          <p:nvPr>
            <p:ph idx="3" type="subTitle"/>
          </p:nvPr>
        </p:nvSpPr>
        <p:spPr>
          <a:xfrm>
            <a:off x="3397977" y="3150225"/>
            <a:ext cx="23481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Color Theory and Emotions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629" name="Google Shape;629;p96"/>
          <p:cNvSpPr txBox="1"/>
          <p:nvPr>
            <p:ph idx="1" type="body"/>
          </p:nvPr>
        </p:nvSpPr>
        <p:spPr>
          <a:xfrm>
            <a:off x="6338675" y="3553350"/>
            <a:ext cx="2348100" cy="13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Using understated and muted colors to create a sense of calm, depth, and sophistication in art and design.</a:t>
            </a:r>
            <a:endParaRPr sz="1100"/>
          </a:p>
        </p:txBody>
      </p:sp>
      <p:sp>
        <p:nvSpPr>
          <p:cNvPr id="630" name="Google Shape;630;p96"/>
          <p:cNvSpPr txBox="1"/>
          <p:nvPr>
            <p:ph idx="3" type="subTitle"/>
          </p:nvPr>
        </p:nvSpPr>
        <p:spPr>
          <a:xfrm>
            <a:off x="6338675" y="3150225"/>
            <a:ext cx="23481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Subtle use of color for emotional depth</a:t>
            </a:r>
            <a:endParaRPr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2" id="524" name="Google Shape;524;p87"/>
          <p:cNvSpPr txBox="1"/>
          <p:nvPr>
            <p:ph idx="1" type="body"/>
          </p:nvPr>
        </p:nvSpPr>
        <p:spPr>
          <a:xfrm>
            <a:off x="1373975" y="2361292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Fauvist artists emphasized bold and unconventional color choices in their works</a:t>
            </a:r>
            <a:endParaRPr/>
          </a:p>
        </p:txBody>
      </p:sp>
      <p:sp>
        <p:nvSpPr>
          <p:cNvPr descr="3" id="525" name="Google Shape;525;p87"/>
          <p:cNvSpPr txBox="1"/>
          <p:nvPr>
            <p:ph idx="2" type="body"/>
          </p:nvPr>
        </p:nvSpPr>
        <p:spPr>
          <a:xfrm>
            <a:off x="1373975" y="3582596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use of vivid colors and distorted forms was a key characteristic of Fauvism</a:t>
            </a:r>
            <a:endParaRPr/>
          </a:p>
        </p:txBody>
      </p:sp>
      <p:sp>
        <p:nvSpPr>
          <p:cNvPr descr="1" id="526" name="Google Shape;526;p87"/>
          <p:cNvSpPr txBox="1"/>
          <p:nvPr>
            <p:ph idx="3" type="body"/>
          </p:nvPr>
        </p:nvSpPr>
        <p:spPr>
          <a:xfrm>
            <a:off x="1373975" y="1140000"/>
            <a:ext cx="59457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en"/>
              <a:t>Matisse and Marc used color in non-traditional ways to convey emotions</a:t>
            </a:r>
            <a:endParaRPr/>
          </a:p>
        </p:txBody>
      </p:sp>
      <p:sp>
        <p:nvSpPr>
          <p:cNvPr id="527" name="Google Shape;527;p8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Introduction to Fauvism</a:t>
            </a:r>
            <a:endParaRPr sz="2520"/>
          </a:p>
        </p:txBody>
      </p:sp>
      <p:sp>
        <p:nvSpPr>
          <p:cNvPr id="528" name="Google Shape;528;p87"/>
          <p:cNvSpPr/>
          <p:nvPr/>
        </p:nvSpPr>
        <p:spPr>
          <a:xfrm>
            <a:off x="734713" y="1452100"/>
            <a:ext cx="361800" cy="3618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29" name="Google Shape;529;p87"/>
          <p:cNvSpPr/>
          <p:nvPr/>
        </p:nvSpPr>
        <p:spPr>
          <a:xfrm>
            <a:off x="734700" y="2673413"/>
            <a:ext cx="361800" cy="3618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2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530" name="Google Shape;530;p87"/>
          <p:cNvSpPr/>
          <p:nvPr/>
        </p:nvSpPr>
        <p:spPr>
          <a:xfrm>
            <a:off x="734725" y="3894738"/>
            <a:ext cx="361800" cy="3618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3</a:t>
            </a:r>
            <a:endParaRPr b="1" sz="1800">
              <a:solidFill>
                <a:schemeClr val="accen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8"/>
          <p:cNvSpPr txBox="1"/>
          <p:nvPr>
            <p:ph type="title"/>
          </p:nvPr>
        </p:nvSpPr>
        <p:spPr>
          <a:xfrm>
            <a:off x="457200" y="445025"/>
            <a:ext cx="5471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Color Use in Fauvism</a:t>
            </a:r>
            <a:endParaRPr sz="2420"/>
          </a:p>
        </p:txBody>
      </p:sp>
      <p:sp>
        <p:nvSpPr>
          <p:cNvPr id="536" name="Google Shape;536;p88"/>
          <p:cNvSpPr txBox="1"/>
          <p:nvPr>
            <p:ph idx="4294967295" type="body"/>
          </p:nvPr>
        </p:nvSpPr>
        <p:spPr>
          <a:xfrm>
            <a:off x="457200" y="1632625"/>
            <a:ext cx="5027700" cy="29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Matisse and Marc used bold and unconventional colors in their artworks.</a:t>
            </a:r>
            <a:endParaRPr sz="1100">
              <a:solidFill>
                <a:schemeClr val="dk1"/>
              </a:solidFill>
            </a:endParaRPr>
          </a:p>
          <a:p>
            <a:pPr indent="-241300" lvl="0" marL="4000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The use of non-traditional colors was a way to convey emotions and capture the essence of the subject matter.</a:t>
            </a:r>
            <a:endParaRPr sz="1100">
              <a:solidFill>
                <a:schemeClr val="dk1"/>
              </a:solidFill>
            </a:endParaRPr>
          </a:p>
          <a:p>
            <a:pPr indent="-241300" lvl="0" marL="40005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Fauvist artists often used color in a way that defied reality, opting for emotional impact over naturalism.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37" name="Google Shape;537;p88"/>
          <p:cNvSpPr txBox="1"/>
          <p:nvPr>
            <p:ph idx="1" type="subTitle"/>
          </p:nvPr>
        </p:nvSpPr>
        <p:spPr>
          <a:xfrm>
            <a:off x="457200" y="1142050"/>
            <a:ext cx="5519400" cy="4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Artistic Use of Color</a:t>
            </a:r>
            <a:endParaRPr sz="1400"/>
          </a:p>
        </p:txBody>
      </p:sp>
      <p:pic>
        <p:nvPicPr>
          <p:cNvPr id="538" name="Google Shape;538;p88"/>
          <p:cNvPicPr preferRelativeResize="0"/>
          <p:nvPr/>
        </p:nvPicPr>
        <p:blipFill rotWithShape="1">
          <a:blip r:embed="rId3">
            <a:alphaModFix/>
          </a:blip>
          <a:srcRect b="0" l="17044" r="17044" t="0"/>
          <a:stretch/>
        </p:blipFill>
        <p:spPr>
          <a:xfrm>
            <a:off x="5928850" y="0"/>
            <a:ext cx="2590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88"/>
          <p:cNvSpPr/>
          <p:nvPr/>
        </p:nvSpPr>
        <p:spPr>
          <a:xfrm>
            <a:off x="5701900" y="2341500"/>
            <a:ext cx="460500" cy="460500"/>
          </a:xfrm>
          <a:prstGeom prst="ellipse">
            <a:avLst/>
          </a:prstGeom>
          <a:solidFill>
            <a:srgbClr val="FFD9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88"/>
          <p:cNvSpPr/>
          <p:nvPr/>
        </p:nvSpPr>
        <p:spPr>
          <a:xfrm>
            <a:off x="8361300" y="600575"/>
            <a:ext cx="325500" cy="3255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Examples of Matisse's Artworks</a:t>
            </a:r>
            <a:endParaRPr sz="2520"/>
          </a:p>
        </p:txBody>
      </p:sp>
      <p:sp>
        <p:nvSpPr>
          <p:cNvPr id="546" name="Google Shape;546;p89"/>
          <p:cNvSpPr txBox="1"/>
          <p:nvPr>
            <p:ph idx="4" type="body"/>
          </p:nvPr>
        </p:nvSpPr>
        <p:spPr>
          <a:xfrm>
            <a:off x="457225" y="3437275"/>
            <a:ext cx="26427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Example of Matisse's use of bold and unconventional colors to convey joy and vitality.</a:t>
            </a:r>
            <a:endParaRPr sz="1100"/>
          </a:p>
        </p:txBody>
      </p:sp>
      <p:sp>
        <p:nvSpPr>
          <p:cNvPr id="547" name="Google Shape;547;p89"/>
          <p:cNvSpPr txBox="1"/>
          <p:nvPr>
            <p:ph idx="2" type="subTitle"/>
          </p:nvPr>
        </p:nvSpPr>
        <p:spPr>
          <a:xfrm>
            <a:off x="457225" y="3081350"/>
            <a:ext cx="2642700" cy="3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The Joy of Life</a:t>
            </a:r>
            <a:endParaRPr sz="1200"/>
          </a:p>
        </p:txBody>
      </p:sp>
      <p:pic>
        <p:nvPicPr>
          <p:cNvPr id="548" name="Google Shape;548;p89"/>
          <p:cNvPicPr preferRelativeResize="0"/>
          <p:nvPr/>
        </p:nvPicPr>
        <p:blipFill rotWithShape="1">
          <a:blip r:embed="rId3">
            <a:alphaModFix/>
          </a:blip>
          <a:srcRect b="4586" l="0" r="0" t="4586"/>
          <a:stretch/>
        </p:blipFill>
        <p:spPr>
          <a:xfrm>
            <a:off x="457200" y="1025825"/>
            <a:ext cx="2642695" cy="20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89"/>
          <p:cNvPicPr preferRelativeResize="0"/>
          <p:nvPr/>
        </p:nvPicPr>
        <p:blipFill rotWithShape="1">
          <a:blip r:embed="rId4">
            <a:alphaModFix/>
          </a:blip>
          <a:srcRect b="5516" l="0" r="0" t="5516"/>
          <a:stretch/>
        </p:blipFill>
        <p:spPr>
          <a:xfrm>
            <a:off x="3397950" y="1025825"/>
            <a:ext cx="2348100" cy="23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89"/>
          <p:cNvPicPr preferRelativeResize="0"/>
          <p:nvPr/>
        </p:nvPicPr>
        <p:blipFill rotWithShape="1">
          <a:blip r:embed="rId5">
            <a:alphaModFix/>
          </a:blip>
          <a:srcRect b="0" l="3392" r="3392" t="0"/>
          <a:stretch/>
        </p:blipFill>
        <p:spPr>
          <a:xfrm>
            <a:off x="6044100" y="1025825"/>
            <a:ext cx="2642698" cy="18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89"/>
          <p:cNvSpPr txBox="1"/>
          <p:nvPr>
            <p:ph idx="4" type="body"/>
          </p:nvPr>
        </p:nvSpPr>
        <p:spPr>
          <a:xfrm>
            <a:off x="3397900" y="3765275"/>
            <a:ext cx="24303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This artwork showcases Matisse's use of vibrant colors and loose brushwork to convey emotion.</a:t>
            </a:r>
            <a:endParaRPr sz="1100"/>
          </a:p>
        </p:txBody>
      </p:sp>
      <p:sp>
        <p:nvSpPr>
          <p:cNvPr id="552" name="Google Shape;552;p89"/>
          <p:cNvSpPr txBox="1"/>
          <p:nvPr>
            <p:ph idx="2" type="subTitle"/>
          </p:nvPr>
        </p:nvSpPr>
        <p:spPr>
          <a:xfrm>
            <a:off x="3397927" y="3429938"/>
            <a:ext cx="2348100" cy="3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Woman with a Hat</a:t>
            </a:r>
            <a:endParaRPr sz="1200"/>
          </a:p>
        </p:txBody>
      </p:sp>
      <p:sp>
        <p:nvSpPr>
          <p:cNvPr id="553" name="Google Shape;553;p89"/>
          <p:cNvSpPr txBox="1"/>
          <p:nvPr>
            <p:ph idx="4" type="body"/>
          </p:nvPr>
        </p:nvSpPr>
        <p:spPr>
          <a:xfrm>
            <a:off x="6044025" y="3322550"/>
            <a:ext cx="26427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Discussion of the artwork's bold and expressive use of color to convey the joy of dance.</a:t>
            </a:r>
            <a:endParaRPr sz="1100"/>
          </a:p>
        </p:txBody>
      </p:sp>
      <p:sp>
        <p:nvSpPr>
          <p:cNvPr id="554" name="Google Shape;554;p89"/>
          <p:cNvSpPr txBox="1"/>
          <p:nvPr>
            <p:ph idx="2" type="subTitle"/>
          </p:nvPr>
        </p:nvSpPr>
        <p:spPr>
          <a:xfrm>
            <a:off x="6044050" y="2945750"/>
            <a:ext cx="2642700" cy="3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Dance</a:t>
            </a:r>
            <a:endParaRPr sz="1200"/>
          </a:p>
        </p:txBody>
      </p:sp>
      <p:sp>
        <p:nvSpPr>
          <p:cNvPr id="555" name="Google Shape;555;p89"/>
          <p:cNvSpPr/>
          <p:nvPr/>
        </p:nvSpPr>
        <p:spPr>
          <a:xfrm>
            <a:off x="457228" y="3074025"/>
            <a:ext cx="2642700" cy="2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89"/>
          <p:cNvSpPr/>
          <p:nvPr/>
        </p:nvSpPr>
        <p:spPr>
          <a:xfrm>
            <a:off x="3397950" y="3425050"/>
            <a:ext cx="2348100" cy="2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89"/>
          <p:cNvSpPr/>
          <p:nvPr/>
        </p:nvSpPr>
        <p:spPr>
          <a:xfrm>
            <a:off x="6044075" y="2917550"/>
            <a:ext cx="2642700" cy="2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Examples of Marc's Artworks</a:t>
            </a:r>
            <a:endParaRPr sz="2520"/>
          </a:p>
        </p:txBody>
      </p:sp>
      <p:sp>
        <p:nvSpPr>
          <p:cNvPr id="563" name="Google Shape;563;p90"/>
          <p:cNvSpPr txBox="1"/>
          <p:nvPr>
            <p:ph idx="4" type="body"/>
          </p:nvPr>
        </p:nvSpPr>
        <p:spPr>
          <a:xfrm>
            <a:off x="457250" y="3629550"/>
            <a:ext cx="25146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Emotional use of bold colors to depict the cat's presence and impact.</a:t>
            </a:r>
            <a:endParaRPr sz="1100"/>
          </a:p>
        </p:txBody>
      </p:sp>
      <p:sp>
        <p:nvSpPr>
          <p:cNvPr id="564" name="Google Shape;564;p90"/>
          <p:cNvSpPr txBox="1"/>
          <p:nvPr>
            <p:ph idx="2" type="subTitle"/>
          </p:nvPr>
        </p:nvSpPr>
        <p:spPr>
          <a:xfrm>
            <a:off x="456688" y="3285825"/>
            <a:ext cx="25146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The Cat on the Red Cloth</a:t>
            </a:r>
            <a:endParaRPr sz="1200"/>
          </a:p>
        </p:txBody>
      </p:sp>
      <p:sp>
        <p:nvSpPr>
          <p:cNvPr id="565" name="Google Shape;565;p90"/>
          <p:cNvSpPr txBox="1"/>
          <p:nvPr>
            <p:ph idx="4" type="body"/>
          </p:nvPr>
        </p:nvSpPr>
        <p:spPr>
          <a:xfrm>
            <a:off x="3315263" y="3629550"/>
            <a:ext cx="25146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Marc's unconventional use of color to evoke feelings of warmth and vibrancy.</a:t>
            </a:r>
            <a:endParaRPr sz="1100"/>
          </a:p>
        </p:txBody>
      </p:sp>
      <p:sp>
        <p:nvSpPr>
          <p:cNvPr id="566" name="Google Shape;566;p90"/>
          <p:cNvSpPr txBox="1"/>
          <p:nvPr>
            <p:ph idx="2" type="subTitle"/>
          </p:nvPr>
        </p:nvSpPr>
        <p:spPr>
          <a:xfrm>
            <a:off x="3314700" y="3285825"/>
            <a:ext cx="25146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Yellow Cow</a:t>
            </a:r>
            <a:endParaRPr sz="1200"/>
          </a:p>
        </p:txBody>
      </p:sp>
      <p:sp>
        <p:nvSpPr>
          <p:cNvPr id="567" name="Google Shape;567;p90"/>
          <p:cNvSpPr txBox="1"/>
          <p:nvPr>
            <p:ph idx="4" type="body"/>
          </p:nvPr>
        </p:nvSpPr>
        <p:spPr>
          <a:xfrm>
            <a:off x="6173275" y="3629550"/>
            <a:ext cx="25146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Exploration of emotional depth through use of vivid blue tones for the horses.</a:t>
            </a:r>
            <a:endParaRPr sz="1100"/>
          </a:p>
        </p:txBody>
      </p:sp>
      <p:sp>
        <p:nvSpPr>
          <p:cNvPr id="568" name="Google Shape;568;p90"/>
          <p:cNvSpPr txBox="1"/>
          <p:nvPr>
            <p:ph idx="2" type="subTitle"/>
          </p:nvPr>
        </p:nvSpPr>
        <p:spPr>
          <a:xfrm>
            <a:off x="6172713" y="3285825"/>
            <a:ext cx="25146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Blue Horses Series</a:t>
            </a:r>
            <a:endParaRPr sz="1200"/>
          </a:p>
        </p:txBody>
      </p:sp>
      <p:pic>
        <p:nvPicPr>
          <p:cNvPr id="569" name="Google Shape;569;p90"/>
          <p:cNvPicPr preferRelativeResize="0"/>
          <p:nvPr/>
        </p:nvPicPr>
        <p:blipFill rotWithShape="1">
          <a:blip r:embed="rId3">
            <a:alphaModFix/>
          </a:blip>
          <a:srcRect b="0" l="2901" r="2901" t="0"/>
          <a:stretch/>
        </p:blipFill>
        <p:spPr>
          <a:xfrm>
            <a:off x="690500" y="1127725"/>
            <a:ext cx="2048100" cy="2048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0" name="Google Shape;57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8525" y="1127725"/>
            <a:ext cx="2048100" cy="2048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1" name="Google Shape;57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6550" y="1127725"/>
            <a:ext cx="2048100" cy="2048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1"/>
          <p:cNvSpPr txBox="1"/>
          <p:nvPr>
            <p:ph type="title"/>
          </p:nvPr>
        </p:nvSpPr>
        <p:spPr>
          <a:xfrm>
            <a:off x="558275" y="440975"/>
            <a:ext cx="8014200" cy="6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Emotional impact of Fauvists' use of non-traditional color</a:t>
            </a:r>
            <a:endParaRPr sz="2000"/>
          </a:p>
        </p:txBody>
      </p:sp>
      <p:sp>
        <p:nvSpPr>
          <p:cNvPr id="577" name="Google Shape;577;p91"/>
          <p:cNvSpPr txBox="1"/>
          <p:nvPr>
            <p:ph idx="4294967295" type="body"/>
          </p:nvPr>
        </p:nvSpPr>
        <p:spPr>
          <a:xfrm>
            <a:off x="3662200" y="1632625"/>
            <a:ext cx="4910400" cy="29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Fauvists' use of non-traditional color: bold, vivid, non-representational, evokes emotion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Color theory basics: primary colors (red, yellow, blue), secondary colors (green, orange, purple), tertiary colors (yellow-green, red-orange, etc.)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Example artworks: 'The Joy of Life' by Matisse, 'Woman with a Hat' by Matisse, 'Landscape at Collioure' by Derain, etc.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78" name="Google Shape;578;p91"/>
          <p:cNvSpPr txBox="1"/>
          <p:nvPr>
            <p:ph idx="1" type="subTitle"/>
          </p:nvPr>
        </p:nvSpPr>
        <p:spPr>
          <a:xfrm>
            <a:off x="3662200" y="1085550"/>
            <a:ext cx="49104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The Basics of Color Theory</a:t>
            </a:r>
            <a:endParaRPr sz="1400"/>
          </a:p>
        </p:txBody>
      </p:sp>
      <p:pic>
        <p:nvPicPr>
          <p:cNvPr id="579" name="Google Shape;579;p91"/>
          <p:cNvPicPr preferRelativeResize="0"/>
          <p:nvPr/>
        </p:nvPicPr>
        <p:blipFill rotWithShape="1">
          <a:blip r:embed="rId3">
            <a:alphaModFix/>
          </a:blip>
          <a:srcRect b="1076" l="0" r="0" t="1066"/>
          <a:stretch/>
        </p:blipFill>
        <p:spPr>
          <a:xfrm>
            <a:off x="558275" y="1085550"/>
            <a:ext cx="2861700" cy="34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2"/>
          <p:cNvSpPr txBox="1"/>
          <p:nvPr>
            <p:ph type="title"/>
          </p:nvPr>
        </p:nvSpPr>
        <p:spPr>
          <a:xfrm>
            <a:off x="558275" y="440975"/>
            <a:ext cx="8014200" cy="6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Primary Colors</a:t>
            </a:r>
            <a:endParaRPr sz="2520"/>
          </a:p>
        </p:txBody>
      </p:sp>
      <p:sp>
        <p:nvSpPr>
          <p:cNvPr id="585" name="Google Shape;585;p92"/>
          <p:cNvSpPr txBox="1"/>
          <p:nvPr>
            <p:ph idx="4294967295" type="body"/>
          </p:nvPr>
        </p:nvSpPr>
        <p:spPr>
          <a:xfrm>
            <a:off x="3662200" y="1632625"/>
            <a:ext cx="4910400" cy="29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Primary colors refer to a set of colors that can be combined to produce a broad spectrum of hues.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The primary colors are red, yellow, and blue.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These colors are considered primary because they are fundamental and cannot be created by mixing other colors together.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86" name="Google Shape;586;p92"/>
          <p:cNvSpPr txBox="1"/>
          <p:nvPr>
            <p:ph idx="1" type="subTitle"/>
          </p:nvPr>
        </p:nvSpPr>
        <p:spPr>
          <a:xfrm>
            <a:off x="3662200" y="1085550"/>
            <a:ext cx="49104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Definition of Primary Colors</a:t>
            </a:r>
            <a:endParaRPr sz="1400"/>
          </a:p>
        </p:txBody>
      </p:sp>
      <p:pic>
        <p:nvPicPr>
          <p:cNvPr id="587" name="Google Shape;587;p92"/>
          <p:cNvPicPr preferRelativeResize="0"/>
          <p:nvPr/>
        </p:nvPicPr>
        <p:blipFill rotWithShape="1">
          <a:blip r:embed="rId3">
            <a:alphaModFix/>
          </a:blip>
          <a:srcRect b="0" l="15800" r="15800" t="0"/>
          <a:stretch/>
        </p:blipFill>
        <p:spPr>
          <a:xfrm>
            <a:off x="558275" y="1085550"/>
            <a:ext cx="2861700" cy="34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3"/>
          <p:cNvSpPr txBox="1"/>
          <p:nvPr>
            <p:ph type="title"/>
          </p:nvPr>
        </p:nvSpPr>
        <p:spPr>
          <a:xfrm>
            <a:off x="558275" y="440975"/>
            <a:ext cx="8014200" cy="6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Using Secondary Colors in Art</a:t>
            </a:r>
            <a:endParaRPr sz="2520"/>
          </a:p>
        </p:txBody>
      </p:sp>
      <p:sp>
        <p:nvSpPr>
          <p:cNvPr id="593" name="Google Shape;593;p93"/>
          <p:cNvSpPr txBox="1"/>
          <p:nvPr>
            <p:ph idx="4294967295" type="body"/>
          </p:nvPr>
        </p:nvSpPr>
        <p:spPr>
          <a:xfrm>
            <a:off x="3662200" y="1632625"/>
            <a:ext cx="4910400" cy="29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Fauvist artists often used secondary colors prominently in their artworks, showcasing the bold and unconventional use of these hues to convey emotions and moods.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Secondary colors play a vital role in color theory and art, as they are the building blocks for creating harmonious color palettes and evoking specific feelings.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Designers and artists often utilize secondary colors to add vibrancy and contrast to their creations, creating visually appealing compositions and balance.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94" name="Google Shape;594;p93"/>
          <p:cNvSpPr txBox="1"/>
          <p:nvPr>
            <p:ph idx="1" type="subTitle"/>
          </p:nvPr>
        </p:nvSpPr>
        <p:spPr>
          <a:xfrm>
            <a:off x="3662200" y="1085550"/>
            <a:ext cx="49104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The Art of Secondary Colors</a:t>
            </a:r>
            <a:endParaRPr sz="1400"/>
          </a:p>
        </p:txBody>
      </p:sp>
      <p:pic>
        <p:nvPicPr>
          <p:cNvPr id="595" name="Google Shape;595;p93"/>
          <p:cNvPicPr preferRelativeResize="0"/>
          <p:nvPr/>
        </p:nvPicPr>
        <p:blipFill rotWithShape="1">
          <a:blip r:embed="rId3">
            <a:alphaModFix/>
          </a:blip>
          <a:srcRect b="0" l="8962" r="8962" t="0"/>
          <a:stretch/>
        </p:blipFill>
        <p:spPr>
          <a:xfrm>
            <a:off x="558275" y="1085550"/>
            <a:ext cx="2861700" cy="34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4"/>
          <p:cNvSpPr txBox="1"/>
          <p:nvPr>
            <p:ph type="title"/>
          </p:nvPr>
        </p:nvSpPr>
        <p:spPr>
          <a:xfrm>
            <a:off x="558275" y="440975"/>
            <a:ext cx="8014200" cy="6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Understanding Tertiary Colors</a:t>
            </a:r>
            <a:endParaRPr sz="2520"/>
          </a:p>
        </p:txBody>
      </p:sp>
      <p:sp>
        <p:nvSpPr>
          <p:cNvPr id="601" name="Google Shape;601;p94"/>
          <p:cNvSpPr txBox="1"/>
          <p:nvPr>
            <p:ph idx="4294967295" type="body"/>
          </p:nvPr>
        </p:nvSpPr>
        <p:spPr>
          <a:xfrm>
            <a:off x="3662200" y="1632625"/>
            <a:ext cx="4910400" cy="29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Tertiary colors are created by mixing a primary color with a secondary color.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The color wheel includes six sections, each representing a tertiary color created by combining adjacent primary and secondary colors.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02" name="Google Shape;602;p94"/>
          <p:cNvSpPr txBox="1"/>
          <p:nvPr>
            <p:ph idx="1" type="subTitle"/>
          </p:nvPr>
        </p:nvSpPr>
        <p:spPr>
          <a:xfrm>
            <a:off x="3662200" y="1085550"/>
            <a:ext cx="49104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The Tertiary Color Wheel</a:t>
            </a:r>
            <a:endParaRPr sz="1400"/>
          </a:p>
        </p:txBody>
      </p:sp>
      <p:pic>
        <p:nvPicPr>
          <p:cNvPr id="603" name="Google Shape;603;p94"/>
          <p:cNvPicPr preferRelativeResize="0"/>
          <p:nvPr/>
        </p:nvPicPr>
        <p:blipFill rotWithShape="1">
          <a:blip r:embed="rId3">
            <a:alphaModFix/>
          </a:blip>
          <a:srcRect b="0" l="9090" r="9090" t="0"/>
          <a:stretch/>
        </p:blipFill>
        <p:spPr>
          <a:xfrm>
            <a:off x="558275" y="1085550"/>
            <a:ext cx="2861700" cy="34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s Light">
  <a:themeElements>
    <a:clrScheme name="Custom">
      <a:dk1>
        <a:srgbClr val="000000"/>
      </a:dk1>
      <a:lt1>
        <a:srgbClr val="FFFFFF"/>
      </a:lt1>
      <a:dk2>
        <a:srgbClr val="636B61"/>
      </a:dk2>
      <a:lt2>
        <a:srgbClr val="FFFFFF"/>
      </a:lt2>
      <a:accent1>
        <a:srgbClr val="0254DB"/>
      </a:accent1>
      <a:accent2>
        <a:srgbClr val="B5D6B2"/>
      </a:accent2>
      <a:accent3>
        <a:srgbClr val="F8B484"/>
      </a:accent3>
      <a:accent4>
        <a:srgbClr val="A54657"/>
      </a:accent4>
      <a:accent5>
        <a:srgbClr val="B5D6B2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us Light">
  <a:themeElements>
    <a:clrScheme name="Custom">
      <a:dk1>
        <a:srgbClr val="000000"/>
      </a:dk1>
      <a:lt1>
        <a:srgbClr val="FFFFFF"/>
      </a:lt1>
      <a:dk2>
        <a:srgbClr val="636B61"/>
      </a:dk2>
      <a:lt2>
        <a:srgbClr val="FFFFFF"/>
      </a:lt2>
      <a:accent1>
        <a:srgbClr val="0254DB"/>
      </a:accent1>
      <a:accent2>
        <a:srgbClr val="B5D6B2"/>
      </a:accent2>
      <a:accent3>
        <a:srgbClr val="F8B484"/>
      </a:accent3>
      <a:accent4>
        <a:srgbClr val="A54657"/>
      </a:accent4>
      <a:accent5>
        <a:srgbClr val="B5D6B2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lus Light">
  <a:themeElements>
    <a:clrScheme name="Custom">
      <a:dk1>
        <a:srgbClr val="000000"/>
      </a:dk1>
      <a:lt1>
        <a:srgbClr val="FFFFFF"/>
      </a:lt1>
      <a:dk2>
        <a:srgbClr val="636B61"/>
      </a:dk2>
      <a:lt2>
        <a:srgbClr val="FFFFFF"/>
      </a:lt2>
      <a:accent1>
        <a:srgbClr val="0254DB"/>
      </a:accent1>
      <a:accent2>
        <a:srgbClr val="B5D6B2"/>
      </a:accent2>
      <a:accent3>
        <a:srgbClr val="F8B484"/>
      </a:accent3>
      <a:accent4>
        <a:srgbClr val="A54657"/>
      </a:accent4>
      <a:accent5>
        <a:srgbClr val="B5D6B2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